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  <p:sldId id="356" r:id="rId35"/>
    <p:sldId id="357" r:id="rId36"/>
    <p:sldId id="358" r:id="rId37"/>
    <p:sldId id="359" r:id="rId38"/>
    <p:sldId id="360" r:id="rId39"/>
    <p:sldId id="361" r:id="rId40"/>
    <p:sldId id="362" r:id="rId41"/>
    <p:sldId id="363" r:id="rId42"/>
    <p:sldId id="364" r:id="rId43"/>
    <p:sldId id="365" r:id="rId44"/>
    <p:sldId id="366" r:id="rId45"/>
    <p:sldId id="367" r:id="rId46"/>
    <p:sldId id="368" r:id="rId47"/>
    <p:sldId id="369" r:id="rId48"/>
    <p:sldId id="370" r:id="rId49"/>
    <p:sldId id="371" r:id="rId50"/>
    <p:sldId id="372" r:id="rId51"/>
    <p:sldId id="373" r:id="rId52"/>
    <p:sldId id="374" r:id="rId53"/>
    <p:sldId id="375" r:id="rId54"/>
    <p:sldId id="376" r:id="rId55"/>
    <p:sldId id="377" r:id="rId56"/>
    <p:sldId id="378" r:id="rId57"/>
    <p:sldId id="379" r:id="rId58"/>
    <p:sldId id="380" r:id="rId59"/>
    <p:sldId id="381" r:id="rId60"/>
    <p:sldId id="382" r:id="rId61"/>
    <p:sldId id="383" r:id="rId62"/>
  </p:sldIdLst>
  <p:sldSz cx="12192000" cy="6858000"/>
  <p:notesSz cx="6858000" cy="9144000"/>
  <p:custDataLst>
    <p:tags r:id="rId6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tags" Target="tags/tag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9.pn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387946"/>
            <a:ext cx="11410950" cy="4705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345654"/>
            <a:ext cx="11468100" cy="4819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1988840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4431098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69331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2814637"/>
            <a:ext cx="11449050" cy="1228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2829105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21478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53850" cy="4619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367808" y="3492460"/>
            <a:ext cx="1728192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63504" y="4071194"/>
            <a:ext cx="1092136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368070" y="3770252"/>
            <a:ext cx="1912505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576415" y="4840953"/>
            <a:ext cx="1912505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59984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2052637"/>
            <a:ext cx="11620500" cy="2752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320136" y="2852936"/>
            <a:ext cx="1872208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403316" y="3848359"/>
            <a:ext cx="1260636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79445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1052736"/>
            <a:ext cx="10296017" cy="262859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52997" y="3789040"/>
            <a:ext cx="10287619" cy="25782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6190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404937"/>
            <a:ext cx="11715750" cy="4048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53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285875"/>
            <a:ext cx="11677650" cy="4286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32050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2171700"/>
            <a:ext cx="11696700" cy="2514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48905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309687"/>
            <a:ext cx="11477625" cy="4238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1484784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84934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2300287"/>
            <a:ext cx="11591925" cy="2257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2300287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92512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290637"/>
            <a:ext cx="11582400" cy="4276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3198871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72875" cy="4981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1484784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05015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31726"/>
            <a:ext cx="11544300" cy="5581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1251645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3173042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74285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28567"/>
            <a:ext cx="11017224" cy="55848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84913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72900" cy="5391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9124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610975" cy="4829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7224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2132856"/>
            <a:ext cx="11582400" cy="3486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2780928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21597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025" y="2281237"/>
            <a:ext cx="9505950" cy="2295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09529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20500" cy="4505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1484784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0488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28862" y="2552700"/>
            <a:ext cx="7534275" cy="1752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06948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581150"/>
            <a:ext cx="11477625" cy="3695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1700808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26497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300" y="1338262"/>
            <a:ext cx="11201400" cy="4181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1366865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3137792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21704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2243137"/>
            <a:ext cx="11496675" cy="2371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2243137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0754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500187"/>
            <a:ext cx="11706225" cy="3857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1700808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27686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02593"/>
            <a:ext cx="11715750" cy="5438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321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72875" cy="1085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2468835"/>
            <a:ext cx="11620500" cy="4200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01448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39550" cy="5419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3748494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762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375" y="2505075"/>
            <a:ext cx="10763250" cy="1847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2506964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93487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509712"/>
            <a:ext cx="11468100" cy="3838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1628800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75147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890712"/>
            <a:ext cx="11496675" cy="3076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1890712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7463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53825" cy="4876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1484784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73044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222201"/>
            <a:ext cx="11668125" cy="1943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9561" y="3165301"/>
            <a:ext cx="11572875" cy="36480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768408" y="3129906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474200" y="4379971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50875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300" y="1323975"/>
            <a:ext cx="11201400" cy="4210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84432" y="2780928"/>
            <a:ext cx="2016224" cy="25922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1326869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3432" y="3248267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84395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283171"/>
            <a:ext cx="11620500" cy="4810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1844824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880608" y="3719922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216274" y="5525573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87240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905000"/>
            <a:ext cx="11734800" cy="30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4800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914525"/>
            <a:ext cx="11468100" cy="3028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25914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630025" cy="433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4503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20500" cy="4810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06246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782425" cy="1876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b="29875"/>
          <a:stretch/>
        </p:blipFill>
        <p:spPr>
          <a:xfrm>
            <a:off x="363364" y="3429000"/>
            <a:ext cx="11582400" cy="2952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51361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54968"/>
            <a:ext cx="11877675" cy="5486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5661248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6170534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77817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372850" cy="4914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1356792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2004975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1424" y="2653157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11424" y="3278190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11424" y="3822200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11424" y="4424083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11424" y="5708873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9411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12776"/>
            <a:ext cx="9572625" cy="4905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1426240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448" y="2664731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27448" y="3937946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27448" y="5141713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31637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1512" y="2843212"/>
            <a:ext cx="10848975" cy="1171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2843212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9456" y="3479819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83985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2538412"/>
            <a:ext cx="11553825" cy="1781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58262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06225" cy="4410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5661248"/>
            <a:ext cx="11658600" cy="11334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271464" y="6227985"/>
            <a:ext cx="93610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02879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54968"/>
            <a:ext cx="11734800" cy="5486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1254968"/>
            <a:ext cx="129614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68232" y="2516609"/>
            <a:ext cx="1603431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23592" y="3140968"/>
            <a:ext cx="2808312" cy="5429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64372" y="4946619"/>
            <a:ext cx="2499580" cy="54292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72180" y="6150386"/>
            <a:ext cx="2499580" cy="54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00801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97260"/>
            <a:ext cx="11649075" cy="5372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9" y="3140968"/>
            <a:ext cx="1872208" cy="5429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60826" y="4344735"/>
            <a:ext cx="2406982" cy="5429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22598" y="4958194"/>
            <a:ext cx="2029586" cy="5429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74679" y="5560078"/>
            <a:ext cx="1909756" cy="54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78552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449272" cy="549940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7" y="5085184"/>
            <a:ext cx="2016224" cy="5429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56378" y="5617620"/>
            <a:ext cx="1652190" cy="54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08818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25835"/>
            <a:ext cx="11610975" cy="5343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96401" y="2492896"/>
            <a:ext cx="1440160" cy="5429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92097" y="3708238"/>
            <a:ext cx="1164143" cy="5429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87115" y="4912005"/>
            <a:ext cx="1733421" cy="54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93257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34775" cy="3686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5015799"/>
            <a:ext cx="8353425" cy="18192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31504" y="4396874"/>
            <a:ext cx="7272808" cy="54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342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563350" cy="4962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1504" y="2708920"/>
            <a:ext cx="4752528" cy="5429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87626" y="3924262"/>
            <a:ext cx="8052990" cy="54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88563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533525"/>
            <a:ext cx="11610975" cy="3790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7488" y="1564467"/>
            <a:ext cx="3240360" cy="5429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75914" y="3485864"/>
            <a:ext cx="9228598" cy="54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14429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2533650"/>
            <a:ext cx="11582400" cy="1790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6907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514475"/>
            <a:ext cx="11668125" cy="3829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01704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312" y="1333500"/>
            <a:ext cx="11001375" cy="4191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1988840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448" y="3840789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64068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44325" cy="5105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7" y="4581128"/>
            <a:ext cx="11600309" cy="5429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7" y="5217736"/>
            <a:ext cx="11600309" cy="5429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7" y="5865919"/>
            <a:ext cx="11600309" cy="54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7409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500187"/>
            <a:ext cx="11649075" cy="3857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0228" y="1628800"/>
            <a:ext cx="11600309" cy="5429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0228" y="2265408"/>
            <a:ext cx="11600309" cy="5429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0228" y="2913591"/>
            <a:ext cx="11600309" cy="5429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0228" y="3538623"/>
            <a:ext cx="11600309" cy="54292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0228" y="4175231"/>
            <a:ext cx="11600309" cy="54292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0228" y="4823414"/>
            <a:ext cx="11600309" cy="54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21635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988840"/>
            <a:ext cx="11430000" cy="1771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6" y="3789040"/>
            <a:ext cx="8343900" cy="24669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11424" y="2644537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1424" y="3848305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88228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8687" y="1633537"/>
            <a:ext cx="10334625" cy="3590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2348880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43472" y="3494773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20918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909762"/>
            <a:ext cx="11601450" cy="3038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1944820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37895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</TotalTime>
  <Words>0</Words>
  <Application>Microsoft Office PowerPoint</Application>
  <PresentationFormat>宽屏</PresentationFormat>
  <Paragraphs>0</Paragraphs>
  <Slides>61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61</vt:i4>
      </vt:variant>
    </vt:vector>
  </HeadingPairs>
  <TitlesOfParts>
    <vt:vector size="64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2026-02-23T01:51:41Z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