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491267" cy="21224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956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77072"/>
            <a:ext cx="97821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1717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6681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318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95437"/>
            <a:ext cx="111728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23" y="1412776"/>
            <a:ext cx="118681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033" y="49776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44016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12776"/>
            <a:ext cx="108012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5918" y="3357323"/>
            <a:ext cx="173855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76362"/>
            <a:ext cx="110204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293096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204" y="4883405"/>
            <a:ext cx="1908708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576387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6084" y="2942199"/>
            <a:ext cx="238983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801" y="3532508"/>
            <a:ext cx="311403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205" y="4747850"/>
            <a:ext cx="284658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0184"/>
            <a:ext cx="10745465" cy="5563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348880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862" y="3483199"/>
            <a:ext cx="188589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906" y="4594368"/>
            <a:ext cx="208388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241" y="5173102"/>
            <a:ext cx="313963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469" y="6307421"/>
            <a:ext cx="146530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22201"/>
            <a:ext cx="116014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068960"/>
            <a:ext cx="41044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7" y="3809740"/>
            <a:ext cx="100588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04" y="4469497"/>
            <a:ext cx="121043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974" y="5696413"/>
            <a:ext cx="230580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126" y="6333021"/>
            <a:ext cx="296612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790825"/>
            <a:ext cx="116395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886075"/>
            <a:ext cx="22322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33512"/>
            <a:ext cx="11591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9217024" cy="663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04162"/>
            <a:ext cx="8424936" cy="663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