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377264" cy="21100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825815"/>
            <a:ext cx="280035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60648"/>
            <a:ext cx="8568952" cy="6350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76672"/>
            <a:ext cx="9264352" cy="6090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10231313" cy="5624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14450"/>
            <a:ext cx="116300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3180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85937"/>
            <a:ext cx="116014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293096"/>
            <a:ext cx="151216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6108" y="5022301"/>
            <a:ext cx="2796076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19275"/>
            <a:ext cx="1165860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827509"/>
            <a:ext cx="18097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492" y="2533565"/>
            <a:ext cx="200186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154" y="3876228"/>
            <a:ext cx="235088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71587"/>
            <a:ext cx="11630025" cy="431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9" y="1905257"/>
            <a:ext cx="180975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849" y="2530290"/>
            <a:ext cx="180975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8978" y="3791930"/>
            <a:ext cx="1737302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1039" y="4428538"/>
            <a:ext cx="18097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04962"/>
            <a:ext cx="1165860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1604962"/>
            <a:ext cx="244492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368" y="2843453"/>
            <a:ext cx="244492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3976" y="4081944"/>
            <a:ext cx="296612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9221" y="4718551"/>
            <a:ext cx="1933083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4907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077072"/>
            <a:ext cx="338437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8527" y="4713680"/>
            <a:ext cx="1042273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702" y="5327139"/>
            <a:ext cx="248598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624012"/>
            <a:ext cx="11830050" cy="3609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564904"/>
            <a:ext cx="3456384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2540" y="3548752"/>
            <a:ext cx="3298485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629" y="4486302"/>
            <a:ext cx="2820107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708920"/>
            <a:ext cx="5040560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6440" y="4572444"/>
            <a:ext cx="504056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09700"/>
            <a:ext cx="116205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2026-02-23T10:34:32Z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