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642797" cy="2029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548680"/>
            <a:ext cx="10491199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43112"/>
            <a:ext cx="117348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431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2" y="3212976"/>
            <a:ext cx="516255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408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6990"/>
            <a:ext cx="10873208" cy="5414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95450"/>
            <a:ext cx="117252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586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8691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6876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5723" y="40466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2132" y="5910208"/>
            <a:ext cx="107812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237626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509120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9662" y="5203601"/>
            <a:ext cx="233830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564" y="5898082"/>
            <a:ext cx="241320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52600"/>
            <a:ext cx="116586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1752600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772" y="3176286"/>
            <a:ext cx="22013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840" y="4576823"/>
            <a:ext cx="282233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3037"/>
            <a:ext cx="116395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2780928"/>
            <a:ext cx="2664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193040"/>
            <a:ext cx="18722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766" y="4899096"/>
            <a:ext cx="195100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3600"/>
            <a:ext cx="11630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33600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694" y="3487838"/>
            <a:ext cx="125664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59192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84984"/>
            <a:ext cx="302433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876" y="3979465"/>
            <a:ext cx="341019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00" y="4673946"/>
            <a:ext cx="246796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400" y="5449449"/>
            <a:ext cx="356289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76375"/>
            <a:ext cx="115919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05037"/>
            <a:ext cx="116776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8640"/>
            <a:ext cx="8064896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