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00287"/>
            <a:ext cx="116300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0028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93096"/>
            <a:ext cx="1368152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6001" y="4293096"/>
            <a:ext cx="1368152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1778" y="5635760"/>
            <a:ext cx="1368152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95487"/>
            <a:ext cx="116014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204864"/>
            <a:ext cx="1512168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2339" y="4114687"/>
            <a:ext cx="1512168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862262"/>
            <a:ext cx="99060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16632"/>
            <a:ext cx="6120680" cy="667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543175"/>
            <a:ext cx="115443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9887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66862"/>
            <a:ext cx="115062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08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47900"/>
            <a:ext cx="115347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479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71625"/>
            <a:ext cx="115062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0567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47887"/>
            <a:ext cx="114871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7687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6896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79358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8737"/>
            <a:ext cx="115633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19212"/>
            <a:ext cx="116109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33575"/>
            <a:ext cx="116967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43062"/>
            <a:ext cx="115157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4306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47862"/>
            <a:ext cx="108966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4786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62100"/>
            <a:ext cx="115919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7281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47862"/>
            <a:ext cx="114395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3305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50429"/>
            <a:ext cx="115252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5877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95412"/>
            <a:ext cx="112014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1297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1452"/>
            <a:ext cx="116490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54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99" y="5445224"/>
            <a:ext cx="1163955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76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7603"/>
            <a:ext cx="10873208" cy="55457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168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8747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14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971675"/>
            <a:ext cx="102870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7167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4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452"/>
            <a:ext cx="116776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4502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8394" y="542752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1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56490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3547" y="431268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81200"/>
            <a:ext cx="117348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96127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30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976437"/>
            <a:ext cx="79819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0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7325"/>
            <a:ext cx="117348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240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4462"/>
            <a:ext cx="116681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91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4935"/>
            <a:ext cx="116681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644" y="3212976"/>
            <a:ext cx="115538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0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369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6934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7311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5537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2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3078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62298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3643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44020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600736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13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90725"/>
            <a:ext cx="115538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9072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926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20606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76165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35196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5013176"/>
            <a:ext cx="792088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1125"/>
            <a:ext cx="117443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1" y="1354856"/>
            <a:ext cx="172819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998" y="1910441"/>
            <a:ext cx="172819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014" y="3658218"/>
            <a:ext cx="1728192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148" y="4260101"/>
            <a:ext cx="278828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6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1513828"/>
            <a:ext cx="201622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6954" y="2069413"/>
            <a:ext cx="296546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1335" y="2659722"/>
            <a:ext cx="238249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3224" y="4407499"/>
            <a:ext cx="2055403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821" y="5564967"/>
            <a:ext cx="205540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1368152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19168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68775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9" y="3678163"/>
            <a:ext cx="19442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0291" y="4847206"/>
            <a:ext cx="141699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9282" y="5449089"/>
            <a:ext cx="268133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8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7" y="3140968"/>
            <a:ext cx="129614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2788" y="5432755"/>
            <a:ext cx="129614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7236"/>
            <a:ext cx="10971014" cy="55261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7" y="2924944"/>
            <a:ext cx="18002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120" y="3478397"/>
            <a:ext cx="997145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794" y="5704239"/>
            <a:ext cx="979162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963" y="6257692"/>
            <a:ext cx="203872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10585176" cy="42029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41168"/>
            <a:ext cx="6053614" cy="153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2161520"/>
            <a:ext cx="777686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8306" y="3749688"/>
            <a:ext cx="497604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032" y="5939435"/>
            <a:ext cx="237680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71675"/>
            <a:ext cx="116109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2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16868"/>
            <a:ext cx="111823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271712"/>
            <a:ext cx="107537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5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36912"/>
            <a:ext cx="1087320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28" y="4419413"/>
            <a:ext cx="1115343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43" y="5009722"/>
            <a:ext cx="1170901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43" y="5611605"/>
            <a:ext cx="11709016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43" y="6190339"/>
            <a:ext cx="1170901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43100"/>
            <a:ext cx="1163002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96" y="1961133"/>
            <a:ext cx="117090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96" y="2563016"/>
            <a:ext cx="1170901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96" y="3141750"/>
            <a:ext cx="1170901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96" y="3743634"/>
            <a:ext cx="11709016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96" y="4322368"/>
            <a:ext cx="1170901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0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00162"/>
            <a:ext cx="1159192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340768"/>
            <a:ext cx="117090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942651"/>
            <a:ext cx="1170901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17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3441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273252"/>
            <a:ext cx="89725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84482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9865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38275"/>
            <a:ext cx="116300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28750"/>
            <a:ext cx="115728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230" y="317156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1059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1535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2026-02-23T02:39:06Z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