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33" r:id="rId6"/>
    <p:sldId id="334" r:id="rId7"/>
    <p:sldId id="335" r:id="rId8"/>
    <p:sldId id="327" r:id="rId9"/>
    <p:sldId id="328" r:id="rId10"/>
    <p:sldId id="329" r:id="rId11"/>
    <p:sldId id="330" r:id="rId12"/>
    <p:sldId id="331" r:id="rId13"/>
    <p:sldId id="332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62" y="3081337"/>
            <a:ext cx="4257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00212"/>
            <a:ext cx="117062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888088" y="2564904"/>
            <a:ext cx="338437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515278" y="3502454"/>
            <a:ext cx="309289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2" y="1269132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19" y="1970112"/>
            <a:ext cx="11687175" cy="426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8472264" y="5505461"/>
            <a:ext cx="302433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032104" y="3212413"/>
            <a:ext cx="489654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90119" y="5006489"/>
            <a:ext cx="251359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725275" cy="3724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359696" y="2132856"/>
            <a:ext cx="2808312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5419989" y="5095975"/>
            <a:ext cx="254821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032104" y="1318394"/>
            <a:ext cx="417646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085400" y="3309239"/>
            <a:ext cx="3874652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3334" y="4304662"/>
            <a:ext cx="160041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557462"/>
            <a:ext cx="117919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663952" y="2557462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828154" y="3552885"/>
            <a:ext cx="204371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2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1507"/>
            <a:ext cx="114395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51669"/>
            <a:ext cx="1134427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149080"/>
            <a:ext cx="100811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6566" y="5086629"/>
            <a:ext cx="1561921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638425"/>
            <a:ext cx="11658600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8692" y="2555945"/>
            <a:ext cx="204144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38250"/>
            <a:ext cx="113538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76375"/>
            <a:ext cx="117252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933056"/>
            <a:ext cx="194421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28812"/>
            <a:ext cx="116871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879549"/>
            <a:ext cx="201622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307" y="4194485"/>
            <a:ext cx="201622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20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75" y="2060848"/>
            <a:ext cx="1172527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852936"/>
            <a:ext cx="151216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6096" y="2852936"/>
            <a:ext cx="151216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1418" y="4658587"/>
            <a:ext cx="204438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005064"/>
            <a:ext cx="11077575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2927648" y="2195343"/>
            <a:ext cx="345638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13652" y="3109743"/>
            <a:ext cx="3526163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870037" y="3109743"/>
            <a:ext cx="4058611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63181" y="4938543"/>
            <a:ext cx="446872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2026-02-23T04:40:30Z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