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995612"/>
            <a:ext cx="88677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57350"/>
            <a:ext cx="109537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81225"/>
            <a:ext cx="108966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5885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19237"/>
            <a:ext cx="111823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842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95425"/>
            <a:ext cx="109823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78426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8494"/>
            <a:ext cx="104584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5780"/>
            <a:ext cx="10657184" cy="5475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724025"/>
            <a:ext cx="103727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090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21088"/>
            <a:ext cx="25202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412" y="5123913"/>
            <a:ext cx="3398963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966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484784"/>
            <a:ext cx="345638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592" y="4633098"/>
            <a:ext cx="427963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43125"/>
            <a:ext cx="110299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081337"/>
            <a:ext cx="18002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49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593"/>
            <a:ext cx="112490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00200"/>
            <a:ext cx="10991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34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2026-02-23T00:49:01Z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