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3009900"/>
            <a:ext cx="110585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57325"/>
            <a:ext cx="111252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57325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369152" cy="56898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212"/>
            <a:ext cx="11010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849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537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928812"/>
            <a:ext cx="98202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09712"/>
            <a:ext cx="109918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76375"/>
            <a:ext cx="111442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573016"/>
            <a:ext cx="2952328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71600"/>
            <a:ext cx="1093470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628800"/>
            <a:ext cx="352313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418" y="3793266"/>
            <a:ext cx="362788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2917"/>
            <a:ext cx="10513168" cy="55604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252917"/>
            <a:ext cx="288032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790" y="3232188"/>
            <a:ext cx="2541090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825" y="5199884"/>
            <a:ext cx="173543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95425"/>
            <a:ext cx="110109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1523024"/>
            <a:ext cx="324036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265" y="3583318"/>
            <a:ext cx="174154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1865"/>
            <a:ext cx="10513168" cy="556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013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698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9237"/>
            <a:ext cx="110680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208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