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3038475"/>
            <a:ext cx="88868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38382"/>
            <a:ext cx="10513168" cy="550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85887"/>
            <a:ext cx="109918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76425"/>
            <a:ext cx="108870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838325"/>
            <a:ext cx="110109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43037"/>
            <a:ext cx="109251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4303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8232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869160"/>
            <a:ext cx="3888432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422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484784"/>
            <a:ext cx="338437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540" y="3302009"/>
            <a:ext cx="492670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778" y="4968764"/>
            <a:ext cx="285238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823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514943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959" y="4906325"/>
            <a:ext cx="29523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5852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7" y="1340768"/>
            <a:ext cx="4721821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315" y="3875624"/>
            <a:ext cx="4409846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998" y="5530803"/>
            <a:ext cx="262723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51" y="1279108"/>
            <a:ext cx="11035066" cy="557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99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728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679" y="3717379"/>
            <a:ext cx="109442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2026-02-23T01:09:22Z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