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090862"/>
            <a:ext cx="67437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1600"/>
            <a:ext cx="117729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57312"/>
            <a:ext cx="118110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9078" y="47371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09725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7196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282"/>
            <a:ext cx="11161240" cy="5576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4437112"/>
            <a:ext cx="18002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493"/>
            <a:ext cx="116586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93096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213" y="4929703"/>
            <a:ext cx="18097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621" y="5589460"/>
            <a:ext cx="18097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32856"/>
            <a:ext cx="187220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9980" y="4748735"/>
            <a:ext cx="187220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5412"/>
            <a:ext cx="117824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8012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481262"/>
            <a:ext cx="105060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452212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391" y="3111969"/>
            <a:ext cx="183436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051" y="3783301"/>
            <a:ext cx="183436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132856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784" y="2827337"/>
            <a:ext cx="208823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812" y="4146851"/>
            <a:ext cx="208823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65" y="4795033"/>
            <a:ext cx="20882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90787"/>
            <a:ext cx="116395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2524730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225" y="3172912"/>
            <a:ext cx="18097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653136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427" y="5347617"/>
            <a:ext cx="22322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9712"/>
            <a:ext cx="113252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08931"/>
            <a:ext cx="30963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89" y="2180263"/>
            <a:ext cx="211461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611" y="2816871"/>
            <a:ext cx="336234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167" y="3488203"/>
            <a:ext cx="217104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9896" y="4113236"/>
            <a:ext cx="2171042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878" y="4807717"/>
            <a:ext cx="217104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160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7157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