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3114675"/>
            <a:ext cx="68103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1112"/>
            <a:ext cx="11753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026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707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967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22972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5654"/>
          <a:stretch/>
        </p:blipFill>
        <p:spPr>
          <a:xfrm>
            <a:off x="548077" y="4797152"/>
            <a:ext cx="11582400" cy="1512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026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7925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4897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707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68383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528"/>
          <a:stretch/>
        </p:blipFill>
        <p:spPr>
          <a:xfrm>
            <a:off x="1271464" y="764704"/>
            <a:ext cx="10657184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76659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157682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42877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50608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392144" y="4077072"/>
            <a:ext cx="46399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64964" y="4910449"/>
            <a:ext cx="63711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5437"/>
            <a:ext cx="10980539" cy="5557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023992" y="4509120"/>
            <a:ext cx="57606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94118" y="5319348"/>
            <a:ext cx="880633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95462"/>
            <a:ext cx="115824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943872" y="1795462"/>
            <a:ext cx="57606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10653156" cy="61926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9616" y="476672"/>
            <a:ext cx="92129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98836" y="1252175"/>
            <a:ext cx="995377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98836" y="2062403"/>
            <a:ext cx="9953775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98837" y="2837907"/>
            <a:ext cx="182090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338675" y="5210717"/>
            <a:ext cx="9661982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52538" y="5974646"/>
            <a:ext cx="568362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6862"/>
            <a:ext cx="111156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653136"/>
            <a:ext cx="230425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586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351681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442" y="2648045"/>
            <a:ext cx="200743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011" y="4013857"/>
            <a:ext cx="200743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24" y="4696764"/>
            <a:ext cx="234854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1717" y="6051002"/>
            <a:ext cx="234854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3079"/>
            <a:ext cx="11017224" cy="5540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844824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318" y="3141189"/>
            <a:ext cx="222579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27" y="4402829"/>
            <a:ext cx="174009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6471" y="5062586"/>
            <a:ext cx="174009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258" y="5722343"/>
            <a:ext cx="1740098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338" y="5722343"/>
            <a:ext cx="200186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388642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582" y="4742880"/>
            <a:ext cx="355743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5959" y="5414212"/>
            <a:ext cx="214799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52650"/>
            <a:ext cx="116586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52650"/>
            <a:ext cx="43204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741" y="3506888"/>
            <a:ext cx="263881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207"/>
            <a:ext cx="11449272" cy="557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