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3090862"/>
            <a:ext cx="83343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249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626"/>
            <a:ext cx="11449272" cy="55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63606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134"/>
            <a:ext cx="11233248" cy="554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489" y="4558392"/>
            <a:ext cx="94773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879976" y="3065346"/>
            <a:ext cx="273630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75399" y="4732100"/>
            <a:ext cx="253296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110"/>
            <a:ext cx="11593288" cy="55659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711624" y="1256110"/>
            <a:ext cx="302433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1721" y="2054763"/>
            <a:ext cx="291403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19027" y="2876566"/>
            <a:ext cx="291403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1721" y="6071178"/>
            <a:ext cx="269801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4341"/>
            <a:ext cx="10701461" cy="57930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19536" y="764704"/>
            <a:ext cx="33843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90058" y="2234689"/>
            <a:ext cx="260208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86696" y="4433878"/>
            <a:ext cx="216914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77540" y="5163083"/>
            <a:ext cx="305861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98" y="1264493"/>
            <a:ext cx="117062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99856" y="4509120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967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12224" y="3162299"/>
            <a:ext cx="19442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67414" y="5592983"/>
            <a:ext cx="168822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760296" y="1412776"/>
            <a:ext cx="329500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344472" y="4665262"/>
            <a:ext cx="164138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10536957" cy="58022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318123"/>
            <a:ext cx="13681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762" y="4591338"/>
            <a:ext cx="136815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430" y="5216371"/>
            <a:ext cx="178094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66937"/>
            <a:ext cx="115824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166937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256" y="2791970"/>
            <a:ext cx="394208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757" y="4146208"/>
            <a:ext cx="205105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780928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452" y="3486984"/>
            <a:ext cx="232629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475" y="4135166"/>
            <a:ext cx="318137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0187"/>
            <a:ext cx="116490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4" y="1494286"/>
            <a:ext cx="227302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727" y="2154043"/>
            <a:ext cx="131410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46" y="3496707"/>
            <a:ext cx="232521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762" y="4156464"/>
            <a:ext cx="232521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284984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106" y="3979465"/>
            <a:ext cx="349410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258" y="4662371"/>
            <a:ext cx="375787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719" y="5414725"/>
            <a:ext cx="289178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6387"/>
            <a:ext cx="11630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8747" cy="54425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8529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9646" y="543409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