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3128962"/>
            <a:ext cx="67151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8019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57192"/>
            <a:ext cx="6638925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9986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52683" cy="56657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1112"/>
            <a:ext cx="116871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0103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3744"/>
            <a:ext cx="117824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7100" y="2999843"/>
            <a:ext cx="119910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8873" y="5673595"/>
            <a:ext cx="119910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251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8250"/>
            <a:ext cx="11449272" cy="5550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149080"/>
            <a:ext cx="280831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374" y="4878286"/>
            <a:ext cx="109092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836" y="5665364"/>
            <a:ext cx="2131419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25857" cy="54694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365104"/>
            <a:ext cx="151216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66912"/>
            <a:ext cx="116109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966912"/>
            <a:ext cx="273630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66" y="2557220"/>
            <a:ext cx="188333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536" y="3795711"/>
            <a:ext cx="188333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33575"/>
            <a:ext cx="116205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57537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52" y="3782570"/>
            <a:ext cx="272506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130" y="4384453"/>
            <a:ext cx="224771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24050"/>
            <a:ext cx="116776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20709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916" y="3147626"/>
            <a:ext cx="121824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200" y="3772659"/>
            <a:ext cx="96159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524" y="4397692"/>
            <a:ext cx="151774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1937"/>
            <a:ext cx="116109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61048"/>
            <a:ext cx="34563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5530" y="5122689"/>
            <a:ext cx="34563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28850"/>
            <a:ext cx="1169670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204920"/>
            <a:ext cx="448019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431837"/>
            <a:ext cx="253598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54" y="4080020"/>
            <a:ext cx="222600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0187"/>
            <a:ext cx="116109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