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31" r:id="rId6"/>
    <p:sldId id="332" r:id="rId7"/>
    <p:sldId id="327" r:id="rId8"/>
    <p:sldId id="328" r:id="rId9"/>
    <p:sldId id="329" r:id="rId10"/>
    <p:sldId id="330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34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162" y="3081337"/>
            <a:ext cx="42576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82" y="1269132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582" y="2081361"/>
            <a:ext cx="117062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4255"/>
            <a:ext cx="10513168" cy="56491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1164255"/>
            <a:ext cx="3456384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4693" y="3594939"/>
            <a:ext cx="1877891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346" y="4461212"/>
            <a:ext cx="3000094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1014" r="34765"/>
          <a:stretch/>
        </p:blipFill>
        <p:spPr>
          <a:xfrm>
            <a:off x="1834641" y="6093296"/>
            <a:ext cx="1957103" cy="76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94" y="2996952"/>
            <a:ext cx="11753850" cy="3467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1014" r="34765"/>
          <a:stretch/>
        </p:blipFill>
        <p:spPr>
          <a:xfrm>
            <a:off x="5519936" y="1268760"/>
            <a:ext cx="2016224" cy="7637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1014" r="34765"/>
          <a:stretch/>
        </p:blipFill>
        <p:spPr>
          <a:xfrm>
            <a:off x="5531968" y="3013339"/>
            <a:ext cx="2148208" cy="7637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1014" r="34765"/>
          <a:stretch/>
        </p:blipFill>
        <p:spPr>
          <a:xfrm>
            <a:off x="7348736" y="5720444"/>
            <a:ext cx="4435896" cy="76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014" r="34765"/>
          <a:stretch/>
        </p:blipFill>
        <p:spPr>
          <a:xfrm>
            <a:off x="10021999" y="2276872"/>
            <a:ext cx="1957103" cy="7637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014" r="34765"/>
          <a:stretch/>
        </p:blipFill>
        <p:spPr>
          <a:xfrm>
            <a:off x="8698525" y="3119083"/>
            <a:ext cx="3280577" cy="76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09737"/>
            <a:ext cx="1178242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014" r="34765"/>
          <a:stretch/>
        </p:blipFill>
        <p:spPr>
          <a:xfrm>
            <a:off x="1199456" y="2665295"/>
            <a:ext cx="4536504" cy="76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1507"/>
            <a:ext cx="114395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132856"/>
            <a:ext cx="10848975" cy="38957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420888"/>
            <a:ext cx="151216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2228" y="4319137"/>
            <a:ext cx="2251723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54405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0928"/>
            <a:ext cx="99631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85937"/>
            <a:ext cx="116109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57362"/>
            <a:ext cx="117824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755372"/>
            <a:ext cx="295232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227" y="4336527"/>
            <a:ext cx="295232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204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53" y="2132856"/>
            <a:ext cx="11801475" cy="350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6" y="2147765"/>
            <a:ext cx="5040560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688" y="3050591"/>
            <a:ext cx="3790152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7474" y="3941842"/>
            <a:ext cx="4666717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252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427" y="3701008"/>
            <a:ext cx="11125200" cy="16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4" y="1810345"/>
            <a:ext cx="2592288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6172" y="2713170"/>
            <a:ext cx="2877980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1028" y="3673869"/>
            <a:ext cx="3079428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85925"/>
            <a:ext cx="116681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695715"/>
            <a:ext cx="2736304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48" y="2621690"/>
            <a:ext cx="3746192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0610" y="2621690"/>
            <a:ext cx="3905909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6828" y="3524515"/>
            <a:ext cx="4287764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2026-02-23T03:03:02Z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