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2995612"/>
            <a:ext cx="883920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729192" cy="5485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7280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90662"/>
            <a:ext cx="11115675" cy="3876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490662"/>
            <a:ext cx="3744416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0874" y="3574106"/>
            <a:ext cx="2872963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25200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1342657"/>
            <a:ext cx="2268216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2554" y="3460824"/>
            <a:ext cx="2445933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5328" y="5509543"/>
            <a:ext cx="3471072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1202"/>
            <a:ext cx="10441160" cy="547217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276872"/>
            <a:ext cx="3312368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0814" y="4232994"/>
            <a:ext cx="2925626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3412" y="6154391"/>
            <a:ext cx="3913148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58525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492896"/>
            <a:ext cx="2376264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6106" y="5571761"/>
            <a:ext cx="4929933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524125"/>
            <a:ext cx="1091565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95425"/>
            <a:ext cx="11039475" cy="38671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20425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1340768"/>
            <a:ext cx="2376264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1371" y="3725152"/>
            <a:ext cx="290244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71600"/>
            <a:ext cx="10982325" cy="411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84" y="1371600"/>
            <a:ext cx="2034778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5462" y="3651812"/>
            <a:ext cx="353238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471737"/>
            <a:ext cx="10972800" cy="1914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3607741"/>
            <a:ext cx="468052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04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77575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1412776"/>
            <a:ext cx="3312368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0624" y="5070376"/>
            <a:ext cx="3199512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71600"/>
            <a:ext cx="10991850" cy="411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376049"/>
            <a:ext cx="396044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2820" y="3667836"/>
            <a:ext cx="4339404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295525"/>
            <a:ext cx="10963275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867150"/>
            <a:ext cx="5832648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2026-02-23T00:51:31Z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