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38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76575"/>
            <a:ext cx="4210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38387"/>
            <a:ext cx="116967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996952"/>
            <a:ext cx="201622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4394" y="2996952"/>
            <a:ext cx="201622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0232" y="3760881"/>
            <a:ext cx="201622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10442575" cy="560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67670" y="5589240"/>
            <a:ext cx="1170248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1304259"/>
            <a:ext cx="11638409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2183935"/>
            <a:ext cx="11638409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3133059"/>
            <a:ext cx="11638409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4024310"/>
            <a:ext cx="11638409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4961859"/>
            <a:ext cx="11638409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5887834"/>
            <a:ext cx="1163840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1484784"/>
            <a:ext cx="11638409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2364460"/>
            <a:ext cx="11638409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3313584"/>
            <a:ext cx="11638409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4204835"/>
            <a:ext cx="11638409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5142384"/>
            <a:ext cx="1163840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1462451"/>
            <a:ext cx="11638409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2342127"/>
            <a:ext cx="11638409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3291251"/>
            <a:ext cx="11638409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4182502"/>
            <a:ext cx="11638409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5120051"/>
            <a:ext cx="11638409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7" y="6046026"/>
            <a:ext cx="1163840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14" y="2132856"/>
            <a:ext cx="116490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4494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2542" y="220563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6243" y="399971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3094" y="58516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66865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484784"/>
            <a:ext cx="8928992" cy="534809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348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37321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66875"/>
            <a:ext cx="117443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9944" y="43911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1571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2587"/>
            <a:ext cx="117252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0377" y="435642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9635"/>
            <a:ext cx="117157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052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33537"/>
            <a:ext cx="117252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42842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629453" cy="547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43062"/>
            <a:ext cx="117443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6632"/>
            <a:ext cx="8352928" cy="662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9696" y="2924944"/>
            <a:ext cx="741682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950005" y="3677299"/>
            <a:ext cx="741682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808952" y="4429653"/>
            <a:ext cx="5263712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47990" y="5170433"/>
            <a:ext cx="596096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95487"/>
            <a:ext cx="116967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498449"/>
            <a:ext cx="727280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4487"/>
            <a:ext cx="116776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89040"/>
            <a:ext cx="957706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2026-02-23T04:38:04Z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