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3000375"/>
            <a:ext cx="88773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709737"/>
            <a:ext cx="95345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64" y="836712"/>
            <a:ext cx="10565060" cy="58198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70080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71625"/>
            <a:ext cx="110585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64502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23975"/>
            <a:ext cx="109632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762125"/>
            <a:ext cx="102965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57337"/>
            <a:ext cx="109156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8092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219325"/>
            <a:ext cx="103822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05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65959"/>
            <a:ext cx="324036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451" y="5013737"/>
            <a:ext cx="324036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966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365523"/>
            <a:ext cx="381642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004" y="3101725"/>
            <a:ext cx="2540428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9538" y="4849503"/>
            <a:ext cx="3336742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632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38262"/>
            <a:ext cx="110680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41991"/>
            <a:ext cx="10513168" cy="561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490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26" y="3914353"/>
            <a:ext cx="110299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71700"/>
            <a:ext cx="109728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03822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