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38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76575"/>
            <a:ext cx="4210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74"/>
            <a:ext cx="11593288" cy="5532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170139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170139"/>
            <a:ext cx="66253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1578" y="3130837"/>
            <a:ext cx="109201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9566" y="5110108"/>
            <a:ext cx="5921009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2129" y="6047657"/>
            <a:ext cx="202556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77072"/>
            <a:ext cx="83724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90687"/>
            <a:ext cx="115443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301208"/>
            <a:ext cx="96678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2204864"/>
            <a:ext cx="115212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3165563"/>
            <a:ext cx="1152128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4091537"/>
            <a:ext cx="1152128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5017512"/>
            <a:ext cx="11521280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5978211"/>
            <a:ext cx="1152128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1447944"/>
            <a:ext cx="115212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2408643"/>
            <a:ext cx="1152128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3334617"/>
            <a:ext cx="1152128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4260592"/>
            <a:ext cx="11521280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360" y="5221291"/>
            <a:ext cx="1152128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095500"/>
            <a:ext cx="118586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2095500"/>
            <a:ext cx="115212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3056199"/>
            <a:ext cx="1152128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3982173"/>
            <a:ext cx="1152128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3352" y="4908148"/>
            <a:ext cx="1152128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97410"/>
            <a:ext cx="9505056" cy="474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426402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58772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8996"/>
            <a:ext cx="11233248" cy="55023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754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597523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4708"/>
            <a:ext cx="6231000" cy="11771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40768"/>
            <a:ext cx="10081120" cy="529280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4522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47937"/>
            <a:ext cx="116109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9204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8269"/>
            <a:ext cx="118205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6461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7856" y="596285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571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90800"/>
            <a:ext cx="1163002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30120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66987"/>
            <a:ext cx="115157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630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6776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00262"/>
            <a:ext cx="116205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95512"/>
            <a:ext cx="116490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9793088" cy="662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519237"/>
            <a:ext cx="100203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871864" y="3573016"/>
            <a:ext cx="43204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848714" y="4545290"/>
            <a:ext cx="635985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775"/>
            <a:ext cx="116871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3573016"/>
            <a:ext cx="38884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015859" y="3573016"/>
            <a:ext cx="388843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2026-02-23T03:49:04Z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