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3100387"/>
            <a:ext cx="68199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9700"/>
            <a:ext cx="117633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71600"/>
            <a:ext cx="106013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709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8398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8040" y="478546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5916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933056"/>
            <a:ext cx="957262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299594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6395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442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4480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4763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76943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4013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847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2838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6041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847850"/>
            <a:ext cx="100584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85875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7180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4937"/>
            <a:ext cx="11725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635"/>
            <a:ext cx="115919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221088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024" y="5505877"/>
            <a:ext cx="2824112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2762"/>
            <a:ext cx="11377264" cy="55306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035140"/>
            <a:ext cx="842493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029" y="2833793"/>
            <a:ext cx="1566587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8922" y="4477399"/>
            <a:ext cx="610932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24944"/>
            <a:ext cx="302433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4937"/>
            <a:ext cx="11639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03485"/>
            <a:ext cx="640871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288" y="3884640"/>
            <a:ext cx="7557055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3525"/>
            <a:ext cx="116681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533525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2852" y="2864613"/>
            <a:ext cx="242721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94" y="4218851"/>
            <a:ext cx="242721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2575"/>
            <a:ext cx="115728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04864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315" y="3478079"/>
            <a:ext cx="178049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16" y="4751294"/>
            <a:ext cx="21434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14550"/>
            <a:ext cx="116490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238003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772" y="3580666"/>
            <a:ext cx="302155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69580"/>
            <a:ext cx="44644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313" y="4577519"/>
            <a:ext cx="292049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853" y="5202552"/>
            <a:ext cx="22389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19350"/>
            <a:ext cx="116395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19350"/>
            <a:ext cx="280831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0786" y="3021234"/>
            <a:ext cx="213308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234" y="3032808"/>
            <a:ext cx="130806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90675"/>
            <a:ext cx="116300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84" y="1340768"/>
            <a:ext cx="117919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2026-02-23T04:48:25Z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