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648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567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6109" y="321197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0281" y="511021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0285" y="135612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412" y="317145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0285" y="498868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197405" cy="589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086491" cy="14363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01" y="2782740"/>
            <a:ext cx="11041607" cy="403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2658"/>
            <a:ext cx="10513168" cy="5480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249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730"/>
            <a:ext cx="11665296" cy="5578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501008"/>
            <a:ext cx="109537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5410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43062"/>
            <a:ext cx="112014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1808" y="511778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2607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359" y="58664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5875"/>
            <a:ext cx="117157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268760"/>
            <a:ext cx="11734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4925"/>
            <a:ext cx="116871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828675"/>
            <a:ext cx="94964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8164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57578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36985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346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77072"/>
            <a:ext cx="98583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4352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19460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9308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346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352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399" y="30788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1227" y="500025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