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3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947987"/>
            <a:ext cx="1110615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299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4290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30521"/>
            <a:ext cx="10513168" cy="5582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8655" y="51263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6900"/>
            <a:ext cx="10401994" cy="556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53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3440"/>
            <a:ext cx="10513168" cy="55599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229200"/>
            <a:ext cx="2232248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62087"/>
            <a:ext cx="1114425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494805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057" y="3589823"/>
            <a:ext cx="190982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90650"/>
            <a:ext cx="110013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6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314" y="3627215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653136"/>
            <a:ext cx="309634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728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619" y="1772816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034" y="3983580"/>
            <a:ext cx="255196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23975"/>
            <a:ext cx="109918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437531"/>
            <a:ext cx="403244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2085" y="3671445"/>
            <a:ext cx="203849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