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76575"/>
            <a:ext cx="4210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45216" cy="556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6362"/>
            <a:ext cx="116967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838325"/>
            <a:ext cx="92773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52683" cy="555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0" y="4005064"/>
            <a:ext cx="117252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1350558"/>
            <a:ext cx="1171897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2241809"/>
            <a:ext cx="1171897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3167784"/>
            <a:ext cx="1171897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4070609"/>
            <a:ext cx="1171897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4985009"/>
            <a:ext cx="11718979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5910984"/>
            <a:ext cx="1171897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73" y="1268760"/>
            <a:ext cx="117252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1350558"/>
            <a:ext cx="1171897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2241809"/>
            <a:ext cx="1171897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3167784"/>
            <a:ext cx="11718979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4070609"/>
            <a:ext cx="11718979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4985009"/>
            <a:ext cx="11718979" cy="767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26214" y="5910984"/>
            <a:ext cx="1171897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85925"/>
            <a:ext cx="118205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5737" y="1698391"/>
            <a:ext cx="11718979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185737" y="2589642"/>
            <a:ext cx="1171897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014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99" y="1932247"/>
            <a:ext cx="1165860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58924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6037"/>
            <a:ext cx="117348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32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9433048" cy="651513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5184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614612"/>
            <a:ext cx="115824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899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085184"/>
            <a:ext cx="45148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49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47937"/>
            <a:ext cx="116395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52700"/>
            <a:ext cx="115919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321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15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2292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66987"/>
            <a:ext cx="1161097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899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77264" cy="551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852936"/>
            <a:ext cx="11639550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60648"/>
            <a:ext cx="9793088" cy="638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66850"/>
            <a:ext cx="1027747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079776" y="3140968"/>
            <a:ext cx="5256584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102924" y="3881748"/>
            <a:ext cx="6529579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5237243" y="4691976"/>
            <a:ext cx="652957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780928"/>
            <a:ext cx="4824536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4994" y="3579582"/>
            <a:ext cx="658321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2123" y="5142164"/>
            <a:ext cx="286006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4523" y="5906094"/>
            <a:ext cx="183714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81237"/>
            <a:ext cx="116490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042608"/>
            <a:ext cx="3816424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2026-02-23T09:25:54Z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