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3009900"/>
            <a:ext cx="87725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3543"/>
            <a:ext cx="1106805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252" y="4101827"/>
            <a:ext cx="3430971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371" y="6011649"/>
            <a:ext cx="244756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9185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04864"/>
            <a:ext cx="309634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362" y="3188712"/>
            <a:ext cx="3454718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597" y="5040662"/>
            <a:ext cx="345471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340768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803" y="2324617"/>
            <a:ext cx="249469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596" y="1268760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811" y="3178582"/>
            <a:ext cx="423699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303488"/>
            <a:ext cx="280831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45815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95437"/>
            <a:ext cx="110204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653555"/>
            <a:ext cx="345638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436" y="3609677"/>
            <a:ext cx="400161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2201"/>
            <a:ext cx="11058525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293515"/>
            <a:ext cx="338437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659" y="4221910"/>
            <a:ext cx="2865181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0497" y="5182608"/>
            <a:ext cx="3721487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624012"/>
            <a:ext cx="110680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628461"/>
            <a:ext cx="36004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3398" y="3573008"/>
            <a:ext cx="265906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66925"/>
            <a:ext cx="109823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132856"/>
            <a:ext cx="280831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394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1726"/>
            <a:ext cx="10972800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241295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688" y="3243716"/>
            <a:ext cx="3976583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156" y="5176688"/>
            <a:ext cx="465481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84984"/>
            <a:ext cx="10991850" cy="169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39" y="1455068"/>
            <a:ext cx="5168727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6555" y="3341741"/>
            <a:ext cx="3611413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9010" y="3376465"/>
            <a:ext cx="361141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