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2967037"/>
            <a:ext cx="88106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365104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0773" y="5487849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348880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648" y="4455473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437112"/>
            <a:ext cx="403244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490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64195"/>
            <a:ext cx="331236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9213"/>
            <a:ext cx="3816424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450" y="4412509"/>
            <a:ext cx="4542077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5431081"/>
            <a:ext cx="250603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42980"/>
            <a:ext cx="10297144" cy="54983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204864"/>
            <a:ext cx="446449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3882"/>
            <a:ext cx="10729192" cy="55694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229200"/>
            <a:ext cx="3456384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33525"/>
            <a:ext cx="110490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700808"/>
            <a:ext cx="396044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495" y="3656930"/>
            <a:ext cx="384904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66862"/>
            <a:ext cx="110299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594461"/>
            <a:ext cx="309634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592" y="3608456"/>
            <a:ext cx="309634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33512"/>
            <a:ext cx="10991850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440521"/>
            <a:ext cx="669674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568" y="4693008"/>
            <a:ext cx="374776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1090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700808"/>
            <a:ext cx="532859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685" y="4710225"/>
            <a:ext cx="477968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38412"/>
            <a:ext cx="1102042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636912"/>
            <a:ext cx="356599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83296"/>
            <a:ext cx="108680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