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987" y="3048000"/>
            <a:ext cx="4772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822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1008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7971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34675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8367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162379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41786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0730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747837"/>
            <a:ext cx="98298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6119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42794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6412"/>
            <a:ext cx="117348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458"/>
            <a:ext cx="11305256" cy="55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17224" cy="539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28850"/>
            <a:ext cx="115347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5633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9053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5633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649"/>
            <a:ext cx="11449272" cy="55747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44371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871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5010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62087"/>
            <a:ext cx="117919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7890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872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1598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52562"/>
            <a:ext cx="116967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2331"/>
            <a:ext cx="11089232" cy="545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9700"/>
            <a:ext cx="117633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7971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2157412"/>
            <a:ext cx="105441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6431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8785" y="381949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537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2582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81573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2026-02-23T09:56:35Z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