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6" r:id="rId18"/>
    <p:sldId id="345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412" y="2919412"/>
            <a:ext cx="406717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1987" y="1268760"/>
            <a:ext cx="10868025" cy="5459714"/>
            <a:chOff x="661987" y="1340768"/>
            <a:chExt cx="10868025" cy="54597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1987" y="1340768"/>
              <a:ext cx="10868025" cy="2752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1037" y="4114432"/>
              <a:ext cx="10829925" cy="2686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81037" y="1268760"/>
            <a:ext cx="1088757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1037" y="2245056"/>
            <a:ext cx="1088757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1037" y="3212976"/>
            <a:ext cx="1088757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83007" y="4045256"/>
            <a:ext cx="1088757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81037" y="5013176"/>
            <a:ext cx="1088757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81037" y="5947672"/>
            <a:ext cx="1088757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14512"/>
            <a:ext cx="113347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052736"/>
            <a:ext cx="113061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836712"/>
            <a:ext cx="112871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908720"/>
            <a:ext cx="11372850" cy="5390323"/>
            <a:chOff x="409575" y="1556792"/>
            <a:chExt cx="11372850" cy="53903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1556792"/>
              <a:ext cx="11372850" cy="458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6137490"/>
              <a:ext cx="11372850" cy="809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628800"/>
            <a:ext cx="113061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33500"/>
            <a:ext cx="113538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124744"/>
            <a:ext cx="11277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98884"/>
            <a:ext cx="10635356" cy="571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68760"/>
            <a:ext cx="112014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07343"/>
            <a:ext cx="114300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052736"/>
            <a:ext cx="113347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908720"/>
            <a:ext cx="113061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204787"/>
            <a:ext cx="11315700" cy="644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20688"/>
            <a:ext cx="10429428" cy="596717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286920"/>
            <a:ext cx="9937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3162734"/>
            <a:ext cx="9937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035208"/>
            <a:ext cx="9937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4919400"/>
            <a:ext cx="9937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75520" y="5800471"/>
            <a:ext cx="9937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47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312924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08217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04332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99114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628800"/>
            <a:ext cx="10906125" cy="4733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7408" y="168565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263691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57301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53926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549713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591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354271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49427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44522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32048"/>
            <a:ext cx="54864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916832"/>
            <a:ext cx="114300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916832"/>
            <a:ext cx="1088707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3692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89312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85100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81724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00808"/>
            <a:ext cx="10877550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449968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547536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28800"/>
            <a:ext cx="10791825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70575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66705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60316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57123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551243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8650" y="1196752"/>
            <a:ext cx="10934700" cy="5650373"/>
            <a:chOff x="628650" y="1196752"/>
            <a:chExt cx="10934700" cy="56503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0087" y="1196752"/>
              <a:ext cx="10791825" cy="468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8650" y="6018450"/>
              <a:ext cx="10934700" cy="828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124866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220486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315627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410721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7408" y="505024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7408" y="601488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5" y="1196752"/>
            <a:ext cx="10877550" cy="5600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7408" y="122856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218476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136175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08712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503015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7408" y="599479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762" y="836712"/>
            <a:ext cx="10658475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700808"/>
            <a:ext cx="1084897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2751966"/>
            <a:ext cx="57606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84032" y="2708920"/>
            <a:ext cx="57606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267909" y="2708920"/>
            <a:ext cx="57606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257777" y="3706560"/>
            <a:ext cx="57606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4375" y="1628800"/>
            <a:ext cx="10763250" cy="4758283"/>
            <a:chOff x="714375" y="2576512"/>
            <a:chExt cx="10763250" cy="47582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4375" y="2576512"/>
              <a:ext cx="10763250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76375" y="4448720"/>
              <a:ext cx="9239250" cy="2886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905616" y="3573016"/>
            <a:ext cx="7920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959936" y="3573016"/>
            <a:ext cx="1240519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463488" y="4581128"/>
            <a:ext cx="1336367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048328" y="4581128"/>
            <a:ext cx="7154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347712" y="5585963"/>
            <a:ext cx="1336367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132856"/>
            <a:ext cx="10839450" cy="2714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408712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56792"/>
            <a:ext cx="10829925" cy="4629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72464" y="4437112"/>
            <a:ext cx="1152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23392" y="5431900"/>
            <a:ext cx="446449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3480" y="465313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3480" y="563948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2026-01-23T01:18:28Z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