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2647950"/>
            <a:ext cx="31813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76437"/>
            <a:ext cx="109251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4235" y="2492896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6523" y="2492896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99433" y="2492896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71811" y="2492896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24235" y="299531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16523" y="299531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88088" y="299531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93187" y="2995313"/>
            <a:ext cx="627349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30600"/>
            <a:ext cx="3829050" cy="1009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458" y="3861048"/>
            <a:ext cx="38290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92896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95384" y="2975217"/>
            <a:ext cx="86409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95384" y="3487683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5384" y="3980052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95384" y="4482471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95384" y="4984890"/>
            <a:ext cx="1604272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5" y="1916832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1494832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3448" y="4981610"/>
            <a:ext cx="1062917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3448" y="5986444"/>
            <a:ext cx="10629175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2026-01-21T14:51:08Z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