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5" r:id="rId7"/>
    <p:sldId id="336" r:id="rId8"/>
    <p:sldId id="337" r:id="rId9"/>
    <p:sldId id="338" r:id="rId10"/>
    <p:sldId id="339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512" y="2876550"/>
            <a:ext cx="4752975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1012" y="1600944"/>
            <a:ext cx="11229975" cy="4852392"/>
            <a:chOff x="481012" y="1412776"/>
            <a:chExt cx="11229975" cy="48523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1012" y="1412776"/>
              <a:ext cx="11229975" cy="1504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4350" y="3140968"/>
              <a:ext cx="11163300" cy="3124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39416" y="2132856"/>
            <a:ext cx="11003874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19320" y="2655371"/>
            <a:ext cx="11003874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675303" y="4380099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655207" y="4922710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655207" y="5455272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655207" y="6007931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340768"/>
            <a:ext cx="11515725" cy="5315438"/>
            <a:chOff x="338137" y="1484784"/>
            <a:chExt cx="11515725" cy="53154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484784"/>
              <a:ext cx="11515725" cy="1485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6262" y="3056897"/>
              <a:ext cx="11277600" cy="37433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744072" y="1340768"/>
            <a:ext cx="43204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1700105"/>
            <a:ext cx="3024336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229600" y="2224960"/>
            <a:ext cx="43204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840416" y="3839170"/>
            <a:ext cx="2008684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36126" y="4391829"/>
            <a:ext cx="351565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8472264" y="4391829"/>
            <a:ext cx="295232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6965012" y="4944489"/>
            <a:ext cx="20833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4211762" y="5474813"/>
            <a:ext cx="3540421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5303" y="2235008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55207" y="2777619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55207" y="3310181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55207" y="3862841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55207" y="4395403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655207" y="4958111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655207" y="5490673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88840"/>
            <a:ext cx="11601450" cy="31718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675303" y="3627648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55207" y="4170259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55207" y="4702821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2132856"/>
            <a:ext cx="11287125" cy="3257153"/>
            <a:chOff x="452437" y="1988840"/>
            <a:chExt cx="11287125" cy="32571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988840"/>
              <a:ext cx="11287125" cy="1076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487" y="3140968"/>
              <a:ext cx="11249025" cy="2105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99472" y="2235008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79376" y="2777619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479376" y="3340325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499472" y="3882938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479376" y="4425549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479376" y="4941168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88840"/>
            <a:ext cx="1157287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4149080"/>
            <a:ext cx="86409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12776"/>
            <a:ext cx="11229975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36360" y="1586936"/>
            <a:ext cx="223224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760296" y="2110533"/>
            <a:ext cx="2808311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8760296" y="2643095"/>
            <a:ext cx="2808311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9336360" y="3797574"/>
            <a:ext cx="223224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8760296" y="4321171"/>
            <a:ext cx="2808311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8760296" y="4853733"/>
            <a:ext cx="2808311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3247059" y="5998162"/>
            <a:ext cx="5729261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2026-01-21T14:19:21Z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