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37" y="3138487"/>
            <a:ext cx="2143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59480" y="2039080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59480" y="2611836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64421" y="2039080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364420" y="2611836"/>
            <a:ext cx="1019611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7806170" y="2039080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048810" y="2611836"/>
            <a:ext cx="855501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10690046" y="2039080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6075962" y="3593112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>
          <a:xfrm>
            <a:off x="4344698" y="4141752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>
          <a:xfrm>
            <a:off x="4686074" y="4653816"/>
            <a:ext cx="1769966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>
          <a:xfrm>
            <a:off x="10318778" y="3873528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>
          <a:xfrm>
            <a:off x="10038362" y="4409976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>
          <a:xfrm>
            <a:off x="4079776" y="5165880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>
          <a:xfrm>
            <a:off x="4367808" y="5681344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/>
          <p:cNvSpPr/>
          <p:nvPr/>
        </p:nvSpPr>
        <p:spPr>
          <a:xfrm>
            <a:off x="4367808" y="6205600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>
          <a:xfrm>
            <a:off x="10684538" y="5446296"/>
            <a:ext cx="72008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/>
          <p:cNvSpPr/>
          <p:nvPr/>
        </p:nvSpPr>
        <p:spPr>
          <a:xfrm>
            <a:off x="9965210" y="5933976"/>
            <a:ext cx="955326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/>
          <p:cNvSpPr/>
          <p:nvPr/>
        </p:nvSpPr>
        <p:spPr>
          <a:xfrm>
            <a:off x="10194602" y="2611836"/>
            <a:ext cx="855501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276872"/>
            <a:ext cx="345638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855640" y="2849896"/>
            <a:ext cx="324036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611544" y="3284984"/>
            <a:ext cx="3060520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233848" y="4431032"/>
            <a:ext cx="1125848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062648" y="4918712"/>
            <a:ext cx="1125848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587416" y="5382008"/>
            <a:ext cx="5380792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7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48880"/>
            <a:ext cx="115443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780928"/>
            <a:ext cx="201622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12024" y="2780928"/>
            <a:ext cx="865272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26296" y="2780928"/>
            <a:ext cx="865272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604376" y="3792864"/>
            <a:ext cx="865272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701144" y="3792864"/>
            <a:ext cx="865272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605656" y="4313192"/>
            <a:ext cx="865272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9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65128"/>
            <a:ext cx="921702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83432" y="3889256"/>
            <a:ext cx="921702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4937768"/>
            <a:ext cx="9217024" cy="411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8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2026-01-21T14:44:08Z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