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838450"/>
            <a:ext cx="62007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955088"/>
            <a:ext cx="43204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076183" y="2955088"/>
            <a:ext cx="43204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904605" y="2955088"/>
            <a:ext cx="43204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89640" y="5698289"/>
            <a:ext cx="43204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60848"/>
            <a:ext cx="11515725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95384" y="4756451"/>
            <a:ext cx="3476480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52384" y="2031437"/>
            <a:ext cx="43204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663640"/>
            <a:ext cx="1122570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23392" y="4206251"/>
            <a:ext cx="1122570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23392" y="4738813"/>
            <a:ext cx="1122570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57375"/>
            <a:ext cx="114776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484784"/>
            <a:ext cx="11420475" cy="4856981"/>
            <a:chOff x="385762" y="1628800"/>
            <a:chExt cx="11420475" cy="48569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628800"/>
              <a:ext cx="11420475" cy="42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2132856"/>
              <a:ext cx="11239500" cy="435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5064498"/>
            <a:ext cx="108906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5617157"/>
            <a:ext cx="108906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3704" y="2060848"/>
            <a:ext cx="108906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53704" y="2613507"/>
            <a:ext cx="108906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53704" y="3718825"/>
            <a:ext cx="108906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53704" y="4834192"/>
            <a:ext cx="108906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53704" y="5386851"/>
            <a:ext cx="108906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53704" y="5949559"/>
            <a:ext cx="108906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2026-01-21T13:54:16Z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