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9" r:id="rId21"/>
    <p:sldId id="348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916832"/>
            <a:ext cx="837247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3645024"/>
            <a:ext cx="449580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764704"/>
            <a:ext cx="10715625" cy="5690220"/>
            <a:chOff x="738187" y="1340768"/>
            <a:chExt cx="10715625" cy="5690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187" y="1340768"/>
              <a:ext cx="107156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000" y="2420888"/>
              <a:ext cx="10668000" cy="461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108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617010" cy="616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71078"/>
            <a:ext cx="10820400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9504" y="58049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9504" y="156684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9504" y="25684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9504" y="356822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9504" y="45662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09504" y="556435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4855" y="488288"/>
            <a:ext cx="10360420" cy="58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10096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52736"/>
            <a:ext cx="113442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561"/>
          <a:stretch/>
        </p:blipFill>
        <p:spPr>
          <a:xfrm>
            <a:off x="2567608" y="620688"/>
            <a:ext cx="631125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76200"/>
            <a:ext cx="83915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019175"/>
            <a:ext cx="7791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656691"/>
            <a:ext cx="11334957" cy="5544617"/>
            <a:chOff x="428625" y="260648"/>
            <a:chExt cx="11334957" cy="5544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260648"/>
              <a:ext cx="11334750" cy="3733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60476"/>
            <a:stretch/>
          </p:blipFill>
          <p:spPr>
            <a:xfrm>
              <a:off x="1609932" y="3994449"/>
              <a:ext cx="10153650" cy="1810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100262"/>
            <a:ext cx="102584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4371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39331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2825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484455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435862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38680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32983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16832"/>
            <a:ext cx="107442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7216" y="18967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7216" y="285293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7216" y="3804343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7216" y="475528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037" y="116633"/>
            <a:ext cx="9797926" cy="66556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7036" y="1690695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7036" y="2556463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7036" y="3415766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7036" y="4282983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7036" y="5143958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7036" y="6011240"/>
            <a:ext cx="1001153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196752"/>
            <a:ext cx="11410950" cy="5542880"/>
            <a:chOff x="390525" y="1340768"/>
            <a:chExt cx="11410950" cy="5542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340768"/>
              <a:ext cx="1141095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597" y="5054848"/>
              <a:ext cx="10877550" cy="1828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0824" y="310759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0824" y="4063791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0824" y="494116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70824" y="592590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00262"/>
            <a:ext cx="11372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5803"/>
            <a:ext cx="552450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615777"/>
            <a:ext cx="114966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44824"/>
            <a:ext cx="108680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20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782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4979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3087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073993"/>
            <a:ext cx="113347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298" y="692696"/>
            <a:ext cx="1080135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752984"/>
            <a:ext cx="302433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1730952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2702455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3592" y="3663448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3592" y="4648343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3592" y="5626311"/>
            <a:ext cx="943304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4578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45" y="1315714"/>
            <a:ext cx="11154271" cy="5497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414908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10528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6056687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03845"/>
            <a:ext cx="1083945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8581" y="63240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8581" y="1588608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8581" y="2570159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8581" y="3541200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8581" y="4527676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18581" y="5505644"/>
            <a:ext cx="108012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705048"/>
            <a:ext cx="1656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0087" y="1340768"/>
            <a:ext cx="10791825" cy="5217368"/>
            <a:chOff x="700087" y="1268760"/>
            <a:chExt cx="10791825" cy="5217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268760"/>
              <a:ext cx="1079182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87" y="4581128"/>
              <a:ext cx="9163050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71664" y="5693064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92144" y="5693064"/>
            <a:ext cx="936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4977" y="414164"/>
            <a:ext cx="10822479" cy="5823148"/>
            <a:chOff x="1044977" y="260648"/>
            <a:chExt cx="10822479" cy="5823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260648"/>
              <a:ext cx="10668000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4977" y="4293096"/>
              <a:ext cx="10810875" cy="1790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55840" y="1484784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293343" y="1484784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821448" y="5443833"/>
            <a:ext cx="14266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90194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506682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512439"/>
            <a:ext cx="1015312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53"/>
          <a:stretch/>
        </p:blipFill>
        <p:spPr>
          <a:xfrm>
            <a:off x="414337" y="1052736"/>
            <a:ext cx="11363325" cy="56883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4149080"/>
            <a:ext cx="720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2026-01-23T01:31:09Z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