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0" r:id="rId3"/>
    <p:sldId id="331" r:id="rId4"/>
    <p:sldId id="332" r:id="rId5"/>
    <p:sldId id="333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7175" y="3109912"/>
            <a:ext cx="4057650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844824"/>
            <a:ext cx="11220450" cy="3762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35328" y="2420888"/>
            <a:ext cx="720080" cy="4119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4727848" y="2420888"/>
            <a:ext cx="720080" cy="4119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7680176" y="2420888"/>
            <a:ext cx="720080" cy="4119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0632504" y="2420888"/>
            <a:ext cx="720080" cy="4119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735328" y="2996952"/>
            <a:ext cx="720080" cy="4119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4727848" y="2996952"/>
            <a:ext cx="720080" cy="4119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7680176" y="2996952"/>
            <a:ext cx="720080" cy="4119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10632504" y="2996952"/>
            <a:ext cx="720080" cy="4119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>
          <a:xfrm>
            <a:off x="1966440" y="3573016"/>
            <a:ext cx="720080" cy="4119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>
          <a:xfrm>
            <a:off x="5231904" y="3573016"/>
            <a:ext cx="720080" cy="4119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20" y="4608458"/>
            <a:ext cx="1981200" cy="105727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17379" y="4626816"/>
            <a:ext cx="3829050" cy="100965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51279" y="4626816"/>
            <a:ext cx="3829050" cy="100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200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628800"/>
            <a:ext cx="11525250" cy="4562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71464" y="2132856"/>
            <a:ext cx="1656184" cy="4119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271464" y="2708920"/>
            <a:ext cx="1656184" cy="4119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271464" y="3311821"/>
            <a:ext cx="936104" cy="4119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271464" y="3891192"/>
            <a:ext cx="1656184" cy="4119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2899296" y="5060235"/>
            <a:ext cx="1180479" cy="4119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5375920" y="5070283"/>
            <a:ext cx="936104" cy="4119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1055440" y="5643039"/>
            <a:ext cx="936104" cy="4119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28475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060848"/>
            <a:ext cx="11506200" cy="3276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457976" y="2030704"/>
            <a:ext cx="504056" cy="4119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55966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2132856"/>
            <a:ext cx="11525250" cy="3362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3455" y="3243120"/>
            <a:ext cx="10803185" cy="4119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053455" y="4418777"/>
            <a:ext cx="10803185" cy="4119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053455" y="5001581"/>
            <a:ext cx="10803185" cy="4119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67830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2026-01-21T14:47:58Z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