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1" r:id="rId3"/>
    <p:sldId id="330" r:id="rId4"/>
    <p:sldId id="332" r:id="rId5"/>
    <p:sldId id="333" r:id="rId6"/>
    <p:sldId id="334" r:id="rId7"/>
    <p:sldId id="335" r:id="rId8"/>
    <p:sldId id="336" r:id="rId9"/>
    <p:sldId id="337" r:id="rId10"/>
    <p:sldId id="338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062" y="2890837"/>
            <a:ext cx="5095875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386012"/>
            <a:ext cx="11201400" cy="2085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274" y="2916568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91178" y="3459179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91178" y="4001789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1472509"/>
            <a:ext cx="36019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2060848"/>
            <a:ext cx="11553825" cy="3189709"/>
            <a:chOff x="319087" y="1484784"/>
            <a:chExt cx="11553825" cy="31897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484784"/>
              <a:ext cx="11506200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3140968"/>
              <a:ext cx="11553825" cy="1533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00456" y="2060848"/>
            <a:ext cx="432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715496" y="4293096"/>
            <a:ext cx="111574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695400" y="4815611"/>
            <a:ext cx="111574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204864"/>
            <a:ext cx="11515725" cy="304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5496" y="3229053"/>
            <a:ext cx="1121315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95400" y="3751568"/>
            <a:ext cx="1121315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95400" y="4274082"/>
            <a:ext cx="1121315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95400" y="4806645"/>
            <a:ext cx="1121315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3661101"/>
            <a:ext cx="1137726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03296" y="4183616"/>
            <a:ext cx="1137726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03296" y="4716178"/>
            <a:ext cx="1137726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03296" y="5248741"/>
            <a:ext cx="1137726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03296" y="5771255"/>
            <a:ext cx="1137726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09762"/>
            <a:ext cx="114776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060848"/>
            <a:ext cx="11191875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274" y="2585000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91178" y="3117563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59512" y="4162592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839416" y="4695155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556792"/>
            <a:ext cx="11553825" cy="4766295"/>
            <a:chOff x="319087" y="1556792"/>
            <a:chExt cx="11553825" cy="47662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556792"/>
              <a:ext cx="11553825" cy="89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9587" y="2636912"/>
              <a:ext cx="11172825" cy="3686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274" y="5301208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91178" y="5843819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2026-01-21T14:28:38Z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