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2862262"/>
            <a:ext cx="64865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40"/>
            <a:ext cx="1123950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998888"/>
            <a:ext cx="273630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720680" y="1998888"/>
            <a:ext cx="305584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95399" y="308682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95399" y="363948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95399" y="4714663"/>
            <a:ext cx="10873209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76487"/>
            <a:ext cx="11506200" cy="2105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337075"/>
            <a:ext cx="93610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915347" y="2337075"/>
            <a:ext cx="291695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416480" y="2337075"/>
            <a:ext cx="137004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59531" y="2869638"/>
            <a:ext cx="137004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257370" y="3412249"/>
            <a:ext cx="93610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127655" y="3963200"/>
            <a:ext cx="3286889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53905" y="2492896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16129" y="3588167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121342" y="4683437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201729" y="5728466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1" y="5998965"/>
            <a:ext cx="46085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824192" y="1689870"/>
            <a:ext cx="36678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97260"/>
            <a:ext cx="1155382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5" y="2914896"/>
            <a:ext cx="1080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883390" y="2914896"/>
            <a:ext cx="49895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95399" y="3459144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95399" y="4001756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95399" y="4544367"/>
            <a:ext cx="1008113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2351585" y="5095389"/>
            <a:ext cx="1080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883390" y="5095389"/>
            <a:ext cx="49895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95399" y="5639637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695399" y="6182249"/>
            <a:ext cx="410445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652712"/>
            <a:ext cx="11572875" cy="155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3181160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95399" y="374386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5321304"/>
            <a:ext cx="72008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5" y="5884012"/>
            <a:ext cx="2808313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223792" y="5884012"/>
            <a:ext cx="160442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01341"/>
            <a:ext cx="11534775" cy="5196011"/>
            <a:chOff x="328612" y="1340768"/>
            <a:chExt cx="11534775" cy="51960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472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006" y="6165304"/>
              <a:ext cx="4133850" cy="371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182" y="836712"/>
            <a:ext cx="1122045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