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6" r:id="rId68"/>
    <p:sldId id="397" r:id="rId69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2886075"/>
            <a:ext cx="48577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739064"/>
            <a:ext cx="15841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88923" y="3703706"/>
            <a:ext cx="15841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6" y="3703706"/>
            <a:ext cx="15841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554022"/>
            <a:ext cx="266429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3554022"/>
            <a:ext cx="266429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04864"/>
            <a:ext cx="1070610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4189272"/>
            <a:ext cx="316835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6136" y="4189272"/>
            <a:ext cx="316835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16832"/>
            <a:ext cx="107156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39522" y="3933056"/>
            <a:ext cx="321671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480376" y="3933056"/>
            <a:ext cx="209181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431645" y="4918028"/>
            <a:ext cx="158810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789040"/>
            <a:ext cx="1000214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784060"/>
            <a:ext cx="1000214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44824"/>
            <a:ext cx="109442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11852"/>
            <a:ext cx="100811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891376"/>
            <a:ext cx="100811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578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16832"/>
            <a:ext cx="1139190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955356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940092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926140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204864"/>
            <a:ext cx="109347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2824" y="2348880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824" y="3333616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2824" y="4319664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8063" y="1586936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8063" y="2571672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8063" y="3557720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8063" y="4561245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8063" y="5547293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84784"/>
            <a:ext cx="105727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19" y="4375152"/>
            <a:ext cx="60585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849" y="5359888"/>
            <a:ext cx="1088052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37" y="700087"/>
            <a:ext cx="106013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700087"/>
            <a:ext cx="944901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1638848"/>
            <a:ext cx="944901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2605096"/>
            <a:ext cx="944901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28800"/>
            <a:ext cx="104775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676079"/>
            <a:ext cx="82248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7" y="2660815"/>
            <a:ext cx="952102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7" y="3593112"/>
            <a:ext cx="952102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7" y="4549312"/>
            <a:ext cx="952102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7" y="5535360"/>
            <a:ext cx="952102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916832"/>
            <a:ext cx="91725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036119"/>
            <a:ext cx="93610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020855"/>
            <a:ext cx="93610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963200"/>
            <a:ext cx="93610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928076"/>
            <a:ext cx="93610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631164" cy="12428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88840"/>
            <a:ext cx="11372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690687"/>
            <a:ext cx="11344275" cy="4334421"/>
            <a:chOff x="423862" y="1690687"/>
            <a:chExt cx="11344275" cy="43344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690687"/>
              <a:ext cx="1134427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5301208"/>
              <a:ext cx="112776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658134" cy="610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276872"/>
            <a:ext cx="792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314575"/>
            <a:ext cx="10525125" cy="222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335871"/>
            <a:ext cx="944901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106" y="3140968"/>
            <a:ext cx="10752475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798537"/>
            <a:ext cx="115347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466570"/>
            <a:ext cx="10801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4466570"/>
            <a:ext cx="7371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87688" y="5401067"/>
            <a:ext cx="10801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52184" y="5401067"/>
            <a:ext cx="7371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95500"/>
            <a:ext cx="113442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51769" y="4043884"/>
            <a:ext cx="2880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43761" y="4043884"/>
            <a:ext cx="2880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686888"/>
            <a:ext cx="1066450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622992"/>
            <a:ext cx="1066450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340768"/>
            <a:ext cx="112490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5043320"/>
            <a:ext cx="1067314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39" y="6007960"/>
            <a:ext cx="1067314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56792"/>
            <a:ext cx="105251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8063" y="1676079"/>
            <a:ext cx="1064853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8063" y="2605096"/>
            <a:ext cx="1064853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8063" y="3554759"/>
            <a:ext cx="1064853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8063" y="4477304"/>
            <a:ext cx="1064853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8063" y="5425128"/>
            <a:ext cx="1064853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3140968"/>
            <a:ext cx="112871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836712"/>
            <a:ext cx="1091565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365104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63952" y="4365104"/>
            <a:ext cx="8023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74210" y="4365104"/>
            <a:ext cx="97431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569059" y="5400084"/>
            <a:ext cx="8023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296998" y="5379988"/>
            <a:ext cx="10231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763680" y="5379988"/>
            <a:ext cx="10231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5774"/>
            <a:ext cx="11296650" cy="5619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7608168" y="2245056"/>
            <a:ext cx="10231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08168" y="3229795"/>
            <a:ext cx="10231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08168" y="4214533"/>
            <a:ext cx="1440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230788" y="5199270"/>
            <a:ext cx="1440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89688" y="6173960"/>
            <a:ext cx="210205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873" y="843111"/>
            <a:ext cx="107727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877282"/>
            <a:ext cx="10231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3124" y="877282"/>
            <a:ext cx="133945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62776" y="1851971"/>
            <a:ext cx="133945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75242" y="2836708"/>
            <a:ext cx="297734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62776" y="3821448"/>
            <a:ext cx="133945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40368" y="4806187"/>
            <a:ext cx="24882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74442" y="5780876"/>
            <a:ext cx="13852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22272"/>
            <a:ext cx="1136332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211868"/>
            <a:ext cx="30963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176509"/>
            <a:ext cx="30963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4141149"/>
            <a:ext cx="30963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47206" y="5135935"/>
            <a:ext cx="403045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6080204"/>
            <a:ext cx="403045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57400"/>
            <a:ext cx="88392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4055304"/>
            <a:ext cx="1296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941996"/>
            <a:ext cx="463545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68436" y="3876493"/>
            <a:ext cx="605575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27970" y="4851183"/>
            <a:ext cx="530858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2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635540"/>
            <a:ext cx="21602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99020" y="3600182"/>
            <a:ext cx="22548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1209" y="4554776"/>
            <a:ext cx="920731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25086" y="5509370"/>
            <a:ext cx="574737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616816"/>
            <a:ext cx="1296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37328" y="2616816"/>
            <a:ext cx="1296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74786" y="3580020"/>
            <a:ext cx="283703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09284" y="4526002"/>
            <a:ext cx="13264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35982" y="4526002"/>
            <a:ext cx="151786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7733" y="5484044"/>
            <a:ext cx="151786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765336"/>
            <a:ext cx="244827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1578" y="4765336"/>
            <a:ext cx="244827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1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00808"/>
            <a:ext cx="107823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95828"/>
            <a:ext cx="9266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6496" y="3660470"/>
            <a:ext cx="619167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4312" y="3645024"/>
            <a:ext cx="25828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6496" y="4609666"/>
            <a:ext cx="136713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7" y="3778992"/>
            <a:ext cx="1027588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7" y="4723537"/>
            <a:ext cx="1027588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0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6832"/>
            <a:ext cx="107727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924944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834131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75420"/>
            <a:ext cx="11370294" cy="5293940"/>
            <a:chOff x="407368" y="462186"/>
            <a:chExt cx="11370294" cy="5293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462186"/>
              <a:ext cx="5362575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1990725"/>
              <a:ext cx="11363325" cy="2876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013176"/>
              <a:ext cx="326707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812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76412"/>
            <a:ext cx="10772775" cy="3305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16280" y="3261844"/>
            <a:ext cx="25922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4206388"/>
            <a:ext cx="367240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25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59" y="1546744"/>
            <a:ext cx="398432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6423" y="2511386"/>
            <a:ext cx="135520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2064" y="3487916"/>
            <a:ext cx="302433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4462605"/>
            <a:ext cx="38884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04112" y="5417198"/>
            <a:ext cx="38884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72816"/>
            <a:ext cx="108680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3027096"/>
            <a:ext cx="1296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4149080"/>
            <a:ext cx="223224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920" y="5103673"/>
            <a:ext cx="33978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1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3" y="452936"/>
            <a:ext cx="10453811" cy="5952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3058912"/>
            <a:ext cx="97210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3943166"/>
            <a:ext cx="97210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4827422"/>
            <a:ext cx="97210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5713160"/>
            <a:ext cx="97210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0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6212"/>
            <a:ext cx="10496550" cy="650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6452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203756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158351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102892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057487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022127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5976722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5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10621639" cy="1199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212" y="1392183"/>
            <a:ext cx="9349308" cy="534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3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25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5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636912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10045" y="3601554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05316" y="4556148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16330" y="5517232"/>
            <a:ext cx="303605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5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57424"/>
            <a:ext cx="1129665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149080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103673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6068314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83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7" y="3428314"/>
            <a:ext cx="81013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8202" y="4392955"/>
            <a:ext cx="197952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307016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261609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6" y="4226250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5180844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42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85762"/>
            <a:ext cx="10534650" cy="608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062784"/>
            <a:ext cx="792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2101040"/>
            <a:ext cx="21602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3147972"/>
            <a:ext cx="21602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4191097"/>
            <a:ext cx="21602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632" y="5238029"/>
            <a:ext cx="21602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21745" y="2630327"/>
            <a:ext cx="792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31903" y="3668583"/>
            <a:ext cx="17819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823889" y="1062784"/>
            <a:ext cx="792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624391" y="2101040"/>
            <a:ext cx="199158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624391" y="3147972"/>
            <a:ext cx="199158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624391" y="4191097"/>
            <a:ext cx="199158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624391" y="5238029"/>
            <a:ext cx="199158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53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623" y="726529"/>
            <a:ext cx="1048702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556792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3912" y="2623820"/>
            <a:ext cx="201622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3912" y="3655072"/>
            <a:ext cx="201622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4702004"/>
            <a:ext cx="201622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62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81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40768"/>
            <a:ext cx="105346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722" y="1412776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8722" y="2479804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8722" y="3508012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8722" y="4569862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8722" y="5598070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32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2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9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2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10280451" cy="5400600"/>
            <a:chOff x="911424" y="1340768"/>
            <a:chExt cx="10280451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125" y="1340768"/>
              <a:ext cx="101917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55318"/>
              <a:ext cx="9925050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51784" y="1938117"/>
            <a:ext cx="52565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80478" y="4651172"/>
            <a:ext cx="415973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275" y="429692"/>
            <a:ext cx="10263325" cy="5998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193144"/>
            <a:ext cx="727280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3951605"/>
            <a:ext cx="727280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1704" y="5730163"/>
            <a:ext cx="77768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34566"/>
            <a:ext cx="10732527" cy="538886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39" y="1668992"/>
            <a:ext cx="374775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08582" y="2583390"/>
            <a:ext cx="682777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55940" y="3500208"/>
            <a:ext cx="57966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4072" y="4414609"/>
            <a:ext cx="35283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20590" y="5329009"/>
            <a:ext cx="5548017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2026-01-22T15:28:22Z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