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8" r:id="rId21"/>
    <p:sldId id="349" r:id="rId22"/>
    <p:sldId id="350" r:id="rId23"/>
    <p:sldId id="351" r:id="rId24"/>
    <p:sldId id="352" r:id="rId25"/>
    <p:sldId id="353" r:id="rId26"/>
    <p:sldId id="354" r:id="rId27"/>
    <p:sldId id="355" r:id="rId28"/>
    <p:sldId id="356" r:id="rId29"/>
    <p:sldId id="357" r:id="rId30"/>
    <p:sldId id="358" r:id="rId31"/>
    <p:sldId id="359" r:id="rId32"/>
    <p:sldId id="360" r:id="rId33"/>
    <p:sldId id="361" r:id="rId34"/>
    <p:sldId id="362" r:id="rId35"/>
    <p:sldId id="363" r:id="rId36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846" y="58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1387" y="2919412"/>
            <a:ext cx="5229225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485" y="606475"/>
            <a:ext cx="10479890" cy="5645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3063910"/>
            <a:ext cx="10081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3902110"/>
            <a:ext cx="10081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496" y="4740310"/>
            <a:ext cx="10081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59496" y="5565810"/>
            <a:ext cx="10081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76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28800"/>
            <a:ext cx="11334750" cy="4324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2740" y="4343896"/>
            <a:ext cx="108012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42740" y="5245596"/>
            <a:ext cx="108012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53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687" y="1772816"/>
            <a:ext cx="957262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95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844824"/>
            <a:ext cx="11410950" cy="3467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780928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682628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4584328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710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628800"/>
            <a:ext cx="11287125" cy="4457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2624212"/>
            <a:ext cx="1090014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3526408"/>
            <a:ext cx="1090014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4438958"/>
            <a:ext cx="1090014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5326608"/>
            <a:ext cx="1090014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509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1512" y="1700808"/>
            <a:ext cx="10848975" cy="4333850"/>
            <a:chOff x="671512" y="1412776"/>
            <a:chExt cx="10848975" cy="43338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4850" y="1412776"/>
              <a:ext cx="10782300" cy="1619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1512" y="3212976"/>
              <a:ext cx="10848975" cy="25336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96454" y="1746826"/>
            <a:ext cx="1090014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96454" y="2649022"/>
            <a:ext cx="1090014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96454" y="3561572"/>
            <a:ext cx="1090014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96454" y="4449222"/>
            <a:ext cx="1090014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96454" y="5338222"/>
            <a:ext cx="1090014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21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3513" y="135742"/>
            <a:ext cx="9001000" cy="6748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6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844824"/>
            <a:ext cx="1129665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12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775"/>
            <a:ext cx="11363325" cy="3600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14336" y="1738908"/>
            <a:ext cx="1136332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14336" y="2641104"/>
            <a:ext cx="1136332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14336" y="3553654"/>
            <a:ext cx="1136332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14336" y="4441304"/>
            <a:ext cx="1136332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43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5587" y="266700"/>
            <a:ext cx="6600825" cy="632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1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04664"/>
            <a:ext cx="9439275" cy="615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1052736"/>
            <a:ext cx="927735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66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847725"/>
            <a:ext cx="1134427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32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5324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14336" y="4149080"/>
            <a:ext cx="1136332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14336" y="5063976"/>
            <a:ext cx="1136332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14336" y="5989226"/>
            <a:ext cx="1136332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482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916832"/>
            <a:ext cx="11249025" cy="36004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263352" y="2001540"/>
            <a:ext cx="116652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63352" y="2916436"/>
            <a:ext cx="116652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63352" y="3841686"/>
            <a:ext cx="116652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63352" y="4756086"/>
            <a:ext cx="116652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06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147637"/>
            <a:ext cx="9963150" cy="656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34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48246" y="198009"/>
            <a:ext cx="10295508" cy="6461981"/>
            <a:chOff x="481012" y="260648"/>
            <a:chExt cx="11229975" cy="70485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52562" y="260648"/>
              <a:ext cx="9286875" cy="54197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1012" y="5680373"/>
              <a:ext cx="11229975" cy="16287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5124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538412"/>
            <a:ext cx="11258550" cy="178117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>
          <a:xfrm>
            <a:off x="8400256" y="2708920"/>
            <a:ext cx="1368152" cy="5589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130256" y="3623320"/>
            <a:ext cx="1368152" cy="5589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452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68760"/>
            <a:ext cx="11296650" cy="5495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216930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144030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5071130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5998230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902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624012"/>
            <a:ext cx="10829925" cy="3609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1716966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2644066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3571166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4498266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043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166687"/>
            <a:ext cx="10155684" cy="6642979"/>
            <a:chOff x="404812" y="166687"/>
            <a:chExt cx="11382375" cy="74453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1125" y="166687"/>
              <a:ext cx="9429750" cy="6524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4812" y="6716712"/>
              <a:ext cx="11382375" cy="895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54615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340768"/>
            <a:ext cx="11287125" cy="5400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338026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265126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4179526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5093926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83432" y="6008326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94160"/>
            <a:ext cx="11363325" cy="5448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6515" y="4187180"/>
            <a:ext cx="1136012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96515" y="5114280"/>
            <a:ext cx="1136012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96515" y="6041380"/>
            <a:ext cx="1136012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262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700" y="1340768"/>
            <a:ext cx="86106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467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916832"/>
            <a:ext cx="1114425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484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72816"/>
            <a:ext cx="1134427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08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4552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9574" y="1522884"/>
            <a:ext cx="1159108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09574" y="2475384"/>
            <a:ext cx="1159108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09574" y="3427884"/>
            <a:ext cx="1159108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09574" y="4380384"/>
            <a:ext cx="1159108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09574" y="5332884"/>
            <a:ext cx="1159108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405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988840"/>
            <a:ext cx="11344275" cy="3609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9574" y="2069118"/>
            <a:ext cx="1135856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09574" y="3021618"/>
            <a:ext cx="1135856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09574" y="3974118"/>
            <a:ext cx="1135856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09574" y="4926618"/>
            <a:ext cx="1135856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733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19262"/>
            <a:ext cx="1133475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844824"/>
            <a:ext cx="10820400" cy="3552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942232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2869332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3783732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4698132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300" y="1657350"/>
            <a:ext cx="96774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3639" y="469888"/>
            <a:ext cx="10757936" cy="591822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212514"/>
            <a:ext cx="1044116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3076114"/>
            <a:ext cx="1044116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496" y="3952414"/>
            <a:ext cx="1044116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59496" y="4816014"/>
            <a:ext cx="1044116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559496" y="5679614"/>
            <a:ext cx="1044116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476672"/>
            <a:ext cx="10873208" cy="5907903"/>
            <a:chOff x="376237" y="1340768"/>
            <a:chExt cx="11439525" cy="62156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6237" y="1340768"/>
              <a:ext cx="11439525" cy="1647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62037" y="3212976"/>
              <a:ext cx="10753725" cy="43434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559496" y="3114710"/>
            <a:ext cx="105131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59496" y="3978310"/>
            <a:ext cx="105131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559496" y="4829210"/>
            <a:ext cx="105131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559496" y="5692810"/>
            <a:ext cx="105131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0212" y="980728"/>
            <a:ext cx="879157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2026-01-22T12:54:47Z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