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7" r:id="rId9"/>
    <p:sldId id="338" r:id="rId10"/>
    <p:sldId id="339" r:id="rId11"/>
    <p:sldId id="340" r:id="rId12"/>
    <p:sldId id="341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871787"/>
            <a:ext cx="533400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2856"/>
            <a:ext cx="11591925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3488" y="3240773"/>
            <a:ext cx="1135716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23392" y="3783384"/>
            <a:ext cx="1135716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23392" y="4356138"/>
            <a:ext cx="1135716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700808"/>
            <a:ext cx="11563350" cy="4332709"/>
            <a:chOff x="314325" y="1484784"/>
            <a:chExt cx="11563350" cy="43327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84784"/>
              <a:ext cx="11563350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3140968"/>
              <a:ext cx="11115675" cy="2676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15496" y="4516821"/>
            <a:ext cx="1128516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95400" y="5059432"/>
            <a:ext cx="1128516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95400" y="5581946"/>
            <a:ext cx="1128516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159128"/>
            <a:ext cx="1071584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07352" y="4701739"/>
            <a:ext cx="1071584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27448" y="5776913"/>
            <a:ext cx="1071584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3922" y="1772816"/>
            <a:ext cx="43219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772816"/>
            <a:ext cx="11534775" cy="4304531"/>
            <a:chOff x="328612" y="1700808"/>
            <a:chExt cx="11534775" cy="43045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700808"/>
              <a:ext cx="11534775" cy="333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9587" y="2204864"/>
              <a:ext cx="11172825" cy="3800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752184" y="1733876"/>
            <a:ext cx="36004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60848"/>
            <a:ext cx="1160145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242842"/>
            <a:ext cx="108012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396384" y="3785453"/>
            <a:ext cx="108012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416480" y="4928893"/>
            <a:ext cx="108012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8840"/>
            <a:ext cx="11610975" cy="3362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015880" y="2574952"/>
            <a:ext cx="108012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539150" y="3137659"/>
            <a:ext cx="108012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744071" y="3137659"/>
            <a:ext cx="537633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0526919" y="3694709"/>
            <a:ext cx="1041689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4849601" y="4257417"/>
            <a:ext cx="74234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0446532" y="4257417"/>
            <a:ext cx="1122075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3071664" y="4820126"/>
            <a:ext cx="1122075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3488" y="5445224"/>
            <a:ext cx="1124371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23392" y="5987835"/>
            <a:ext cx="1124371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7277" y="620688"/>
            <a:ext cx="10978882" cy="5688632"/>
            <a:chOff x="328612" y="1700808"/>
            <a:chExt cx="11534775" cy="5976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700808"/>
              <a:ext cx="11534775" cy="91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9587" y="2753047"/>
              <a:ext cx="11172825" cy="4924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384032" y="3177141"/>
            <a:ext cx="86409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056516" y="3177141"/>
            <a:ext cx="86409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560824" y="3709703"/>
            <a:ext cx="251895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560824" y="4779329"/>
            <a:ext cx="1028246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540728" y="5311892"/>
            <a:ext cx="1028246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1540728" y="5844454"/>
            <a:ext cx="1028246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492896"/>
            <a:ext cx="11287125" cy="219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274" y="3064941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91178" y="4180306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2026-01-21T14:27:09Z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