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7" r:id="rId19"/>
    <p:sldId id="346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77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85" r:id="rId39"/>
    <p:sldId id="386" r:id="rId40"/>
    <p:sldId id="387" r:id="rId41"/>
    <p:sldId id="388" r:id="rId42"/>
    <p:sldId id="389" r:id="rId43"/>
    <p:sldId id="390" r:id="rId44"/>
    <p:sldId id="391" r:id="rId45"/>
    <p:sldId id="392" r:id="rId46"/>
    <p:sldId id="393" r:id="rId47"/>
    <p:sldId id="397" r:id="rId48"/>
    <p:sldId id="398" r:id="rId49"/>
    <p:sldId id="399" r:id="rId50"/>
    <p:sldId id="400" r:id="rId51"/>
    <p:sldId id="401" r:id="rId52"/>
    <p:sldId id="402" r:id="rId53"/>
    <p:sldId id="403" r:id="rId54"/>
    <p:sldId id="404" r:id="rId55"/>
    <p:sldId id="394" r:id="rId56"/>
    <p:sldId id="395" r:id="rId57"/>
    <p:sldId id="396" r:id="rId58"/>
    <p:sldId id="358" r:id="rId59"/>
    <p:sldId id="359" r:id="rId60"/>
    <p:sldId id="360" r:id="rId61"/>
    <p:sldId id="361" r:id="rId62"/>
    <p:sldId id="362" r:id="rId63"/>
    <p:sldId id="363" r:id="rId64"/>
    <p:sldId id="364" r:id="rId65"/>
    <p:sldId id="365" r:id="rId66"/>
    <p:sldId id="366" r:id="rId67"/>
    <p:sldId id="367" r:id="rId68"/>
    <p:sldId id="368" r:id="rId69"/>
    <p:sldId id="369" r:id="rId70"/>
    <p:sldId id="370" r:id="rId71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2576512"/>
            <a:ext cx="9572625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506487"/>
            <a:ext cx="11125200" cy="433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639616" y="4156147"/>
            <a:ext cx="288032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35748" y="4889677"/>
            <a:ext cx="65985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3752" y="4879629"/>
            <a:ext cx="16561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08295" y="5613159"/>
            <a:ext cx="2127465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44824"/>
            <a:ext cx="1115377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260235"/>
            <a:ext cx="273630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3973668"/>
            <a:ext cx="273630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44824"/>
            <a:ext cx="11125200" cy="4076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351584" y="2890147"/>
            <a:ext cx="316835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05" y="3603580"/>
            <a:ext cx="648103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9776" y="3613628"/>
            <a:ext cx="144016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9505" y="4327061"/>
            <a:ext cx="1944247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132856"/>
            <a:ext cx="1116330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551875"/>
            <a:ext cx="295232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4126" y="3285403"/>
            <a:ext cx="72348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97384" y="3275356"/>
            <a:ext cx="1622552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4126" y="4008883"/>
            <a:ext cx="205325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68760"/>
            <a:ext cx="11393185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772816"/>
            <a:ext cx="11525250" cy="4246414"/>
            <a:chOff x="333375" y="2024062"/>
            <a:chExt cx="11525250" cy="42464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2024062"/>
              <a:ext cx="11515725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5013176"/>
              <a:ext cx="11525250" cy="1257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148616"/>
            <a:ext cx="1155382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88840"/>
            <a:ext cx="114585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844824"/>
            <a:ext cx="11563350" cy="4161797"/>
            <a:chOff x="314325" y="1484784"/>
            <a:chExt cx="11563350" cy="41617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84784"/>
              <a:ext cx="11563350" cy="2114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3541556"/>
              <a:ext cx="11525250" cy="2105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04864"/>
            <a:ext cx="114871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88840"/>
            <a:ext cx="114681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444900"/>
            <a:ext cx="16561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97472" y="4188479"/>
            <a:ext cx="20464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97472" y="4932057"/>
            <a:ext cx="20464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22132" y="3444900"/>
            <a:ext cx="1656184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59908" y="4188479"/>
            <a:ext cx="20464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559908" y="4932057"/>
            <a:ext cx="204640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970267"/>
            <a:ext cx="1059668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723893"/>
            <a:ext cx="1059668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457423"/>
            <a:ext cx="1059668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60848"/>
            <a:ext cx="111156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552920"/>
            <a:ext cx="1059668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306546"/>
            <a:ext cx="1059668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040076"/>
            <a:ext cx="1059668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221491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0139" y="376548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02854"/>
            <a:ext cx="1159192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335224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088850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842476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586054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05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6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204864"/>
            <a:ext cx="11239500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275405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996952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727080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474323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99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56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0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8840"/>
            <a:ext cx="11620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8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11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7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84784"/>
            <a:ext cx="11544300" cy="5063058"/>
            <a:chOff x="323850" y="1484784"/>
            <a:chExt cx="11544300" cy="5063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484784"/>
              <a:ext cx="11525250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5157192"/>
              <a:ext cx="11544300" cy="1390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765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844824"/>
            <a:ext cx="1109662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7496" y="4681494"/>
            <a:ext cx="9649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3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76872"/>
            <a:ext cx="115062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7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916832"/>
            <a:ext cx="11544300" cy="3637756"/>
            <a:chOff x="323850" y="1700808"/>
            <a:chExt cx="11544300" cy="36377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700808"/>
              <a:ext cx="11544300" cy="2076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225" y="4005064"/>
              <a:ext cx="11210925" cy="1333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75304" y="2687357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5304" y="3408904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5304" y="4248251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5304" y="4978379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22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5304" y="3377293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5304" y="4118936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5304" y="4844411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34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65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16832"/>
            <a:ext cx="109156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2010813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752456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477931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231136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4956611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61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51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1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762250"/>
            <a:ext cx="1144905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63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12267" y="5281233"/>
            <a:ext cx="1006039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6996" y="5934376"/>
            <a:ext cx="1006039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00256" y="1587981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69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28800"/>
            <a:ext cx="110966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68759"/>
            <a:ext cx="11076562" cy="559329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632352"/>
            <a:ext cx="835292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719948"/>
            <a:ext cx="10657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423333"/>
            <a:ext cx="10657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6136765"/>
            <a:ext cx="10657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55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268760"/>
            <a:ext cx="11000159" cy="552744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2531302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47232" y="3234686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02626" y="3938070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45782" y="4651503"/>
            <a:ext cx="99611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45782" y="5354888"/>
            <a:ext cx="99611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45782" y="6058273"/>
            <a:ext cx="99611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4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0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6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32856"/>
            <a:ext cx="116490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44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253981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67896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869973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693938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52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60848"/>
            <a:ext cx="1097280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2090992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904907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706984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510853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83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0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32856"/>
            <a:ext cx="110204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887" y="1340768"/>
            <a:ext cx="10944225" cy="5425777"/>
            <a:chOff x="623887" y="1268760"/>
            <a:chExt cx="10944225" cy="54257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750" y="1268760"/>
              <a:ext cx="10858500" cy="3019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887" y="4437112"/>
              <a:ext cx="10944225" cy="2257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9376" y="1328128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2142043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2944120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376" y="3747989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9376" y="4488163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79376" y="5290240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79376" y="6094109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19150" y="1643062"/>
            <a:ext cx="10553700" cy="4373662"/>
            <a:chOff x="819150" y="1643062"/>
            <a:chExt cx="10553700" cy="43736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3437" y="1643062"/>
              <a:ext cx="10525125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9150" y="5445224"/>
              <a:ext cx="10553700" cy="571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1710856"/>
            <a:ext cx="10939263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2451032"/>
            <a:ext cx="10939263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3175198"/>
            <a:ext cx="10939263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3891192"/>
            <a:ext cx="10939263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4638435"/>
            <a:ext cx="10939263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7408" y="5452351"/>
            <a:ext cx="10939263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0075" y="1412776"/>
            <a:ext cx="10991850" cy="5328592"/>
            <a:chOff x="600075" y="1340768"/>
            <a:chExt cx="1099185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" y="1340768"/>
              <a:ext cx="10972800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0075" y="2802210"/>
              <a:ext cx="10991850" cy="3867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9376" y="1398464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2192283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2854608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376" y="3658477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9376" y="4466395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79376" y="5278520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79376" y="6082389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8600"/>
            <a:ext cx="1035367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72816"/>
            <a:ext cx="108585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772816"/>
            <a:ext cx="102393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295400"/>
            <a:ext cx="10266090" cy="5301952"/>
            <a:chOff x="925785" y="1295400"/>
            <a:chExt cx="10266090" cy="53019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0125" y="1295400"/>
              <a:ext cx="10191750" cy="2133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5785" y="3787477"/>
              <a:ext cx="8410575" cy="2809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42" y="764704"/>
            <a:ext cx="10870430" cy="565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72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71725"/>
            <a:ext cx="1159192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71675"/>
            <a:ext cx="114871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7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419100"/>
            <a:ext cx="65151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132856"/>
            <a:ext cx="1118235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204804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944980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669146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385140"/>
            <a:ext cx="1123324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2026-01-21T08:46:25Z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