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5" r:id="rId7"/>
    <p:sldId id="334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3" r:id="rId44"/>
    <p:sldId id="372" r:id="rId45"/>
    <p:sldId id="374" r:id="rId46"/>
    <p:sldId id="375" r:id="rId47"/>
    <p:sldId id="376" r:id="rId48"/>
    <p:sldId id="377" r:id="rId49"/>
    <p:sldId id="379" r:id="rId50"/>
    <p:sldId id="380" r:id="rId51"/>
    <p:sldId id="382" r:id="rId52"/>
    <p:sldId id="381" r:id="rId53"/>
    <p:sldId id="383" r:id="rId54"/>
    <p:sldId id="384" r:id="rId55"/>
    <p:sldId id="385" r:id="rId56"/>
    <p:sldId id="386" r:id="rId57"/>
    <p:sldId id="387" r:id="rId58"/>
    <p:sldId id="388" r:id="rId59"/>
    <p:sldId id="389" r:id="rId60"/>
    <p:sldId id="390" r:id="rId61"/>
    <p:sldId id="391" r:id="rId62"/>
    <p:sldId id="392" r:id="rId63"/>
    <p:sldId id="393" r:id="rId64"/>
    <p:sldId id="394" r:id="rId65"/>
    <p:sldId id="395" r:id="rId66"/>
    <p:sldId id="396" r:id="rId67"/>
    <p:sldId id="397" r:id="rId68"/>
    <p:sldId id="398" r:id="rId69"/>
    <p:sldId id="399" r:id="rId70"/>
    <p:sldId id="400" r:id="rId71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3005137"/>
            <a:ext cx="55435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700808"/>
            <a:ext cx="8858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261619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025294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2799018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3572741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346465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120186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5893910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412776"/>
            <a:ext cx="11591925" cy="5206302"/>
            <a:chOff x="300037" y="1268760"/>
            <a:chExt cx="11591925" cy="5206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2886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" y="4217637"/>
              <a:ext cx="11049000" cy="2257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719736" y="4364428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28545" y="4364428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03613" y="5942019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36856" y="5942019"/>
            <a:ext cx="111536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4824"/>
            <a:ext cx="11153775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2814" y="1813008"/>
            <a:ext cx="154073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7" y="2606828"/>
            <a:ext cx="86144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8241" y="3390600"/>
            <a:ext cx="303346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83832" y="3333375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01992" y="4907566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88487" y="4907566"/>
            <a:ext cx="120589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0848"/>
            <a:ext cx="1108710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2450" y="1988840"/>
            <a:ext cx="25912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556792"/>
            <a:ext cx="11515725" cy="4434061"/>
            <a:chOff x="338137" y="2333625"/>
            <a:chExt cx="11515725" cy="4434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2333625"/>
              <a:ext cx="11449050" cy="2190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653136"/>
              <a:ext cx="11515725" cy="2114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692696"/>
            <a:ext cx="11582400" cy="5848350"/>
            <a:chOff x="304800" y="908720"/>
            <a:chExt cx="11582400" cy="5848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908720"/>
              <a:ext cx="11582400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890045"/>
              <a:ext cx="11458575" cy="2867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2856"/>
            <a:ext cx="114871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3394296"/>
            <a:ext cx="48965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23516" y="4178066"/>
            <a:ext cx="67607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0848"/>
            <a:ext cx="111918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0640" y="2080944"/>
            <a:ext cx="10081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054" y="2864714"/>
            <a:ext cx="164351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3638439"/>
            <a:ext cx="66967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4054" y="4422209"/>
            <a:ext cx="452383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12883" cy="5305425"/>
            <a:chOff x="290512" y="1552575"/>
            <a:chExt cx="11612883" cy="5305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552575"/>
              <a:ext cx="116109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195" y="5438775"/>
              <a:ext cx="11125200" cy="1419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1384" y="2852936"/>
            <a:ext cx="11521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636708"/>
            <a:ext cx="11521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430528"/>
            <a:ext cx="11521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1336" y="5234395"/>
            <a:ext cx="11521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5998071"/>
            <a:ext cx="11521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400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4007768" y="458112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986536" y="4500741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451032"/>
            <a:ext cx="1131200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212976"/>
            <a:ext cx="1131200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963200"/>
            <a:ext cx="1131200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1336" y="4735192"/>
            <a:ext cx="1131200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498868"/>
            <a:ext cx="1131200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103038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861048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628718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5352" y="5383264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808"/>
            <a:ext cx="111442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9424" y="171085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9424" y="246886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9424" y="323653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3991082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9424" y="4753837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5508383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591072"/>
            <a:ext cx="11553825" cy="4335388"/>
            <a:chOff x="319087" y="1591072"/>
            <a:chExt cx="11553825" cy="4335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591072"/>
              <a:ext cx="1154430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068960"/>
              <a:ext cx="11553825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4410"/>
            <a:ext cx="115347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96752"/>
            <a:ext cx="11496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761728"/>
            <a:ext cx="11553825" cy="4403576"/>
            <a:chOff x="319087" y="1962150"/>
            <a:chExt cx="11553825" cy="4403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962150"/>
              <a:ext cx="11534775" cy="2933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5013176"/>
              <a:ext cx="11553825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432" y="3153278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432" y="3931384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432" y="4709102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5493792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432" y="302709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432" y="3815250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432" y="460301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5387706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33625"/>
            <a:ext cx="11201400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432" y="2296968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432" y="3075074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432" y="3852792"/>
            <a:ext cx="11377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1472" y="2841216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1472" y="3629370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1472" y="4407088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191778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979424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6832"/>
            <a:ext cx="108680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1926880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40" y="2715034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40" y="3492752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277442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065088"/>
            <a:ext cx="10955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673456" cy="63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713184"/>
            <a:ext cx="1149667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5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352675"/>
            <a:ext cx="114966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5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511424"/>
            <a:ext cx="82809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20979" y="162880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76437"/>
            <a:ext cx="1156335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7635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6012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1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916832"/>
            <a:ext cx="11553825" cy="3854177"/>
            <a:chOff x="319087" y="2324100"/>
            <a:chExt cx="11553825" cy="3854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2324100"/>
              <a:ext cx="11553825" cy="2209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5889" y="4797152"/>
              <a:ext cx="10953750" cy="1381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348639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37429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5800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1376" y="331512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1376" y="411893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1376" y="491269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54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20888"/>
            <a:ext cx="11058525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9658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20039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99415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1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4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04864"/>
            <a:ext cx="116300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2593"/>
            <a:ext cx="115443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89870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0251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49627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32856"/>
            <a:ext cx="1089660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12865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91236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8602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47730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4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2856"/>
            <a:ext cx="111252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615419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379094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1085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50294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29670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07048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8642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8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32856"/>
            <a:ext cx="109823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4826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3030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62406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39779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1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548680"/>
            <a:ext cx="1134427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28800"/>
            <a:ext cx="103155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1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6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925" y="1268760"/>
            <a:ext cx="11106150" cy="4722093"/>
            <a:chOff x="542925" y="1268760"/>
            <a:chExt cx="11106150" cy="4722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925" y="1268760"/>
              <a:ext cx="1110615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5850" y="2780928"/>
              <a:ext cx="10563225" cy="3209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4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37" y="1268760"/>
            <a:ext cx="105251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5376" y="1206800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376" y="1970475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5376" y="2744199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5376" y="3517922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5376" y="4291646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5376" y="5065367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5376" y="5839091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2026-01-21T08:53:23Z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