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3086100"/>
            <a:ext cx="7172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317182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340768"/>
            <a:ext cx="11458575" cy="2162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787" y="3230835"/>
            <a:ext cx="79724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88840"/>
            <a:ext cx="11430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36912"/>
            <a:ext cx="115157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2026-01-21T12:24:59Z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