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3138487"/>
            <a:ext cx="77343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16832"/>
            <a:ext cx="103822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275" y="548680"/>
            <a:ext cx="10220325" cy="598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18495" y="548680"/>
            <a:ext cx="8122121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4239" y="1566840"/>
            <a:ext cx="8122121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18495" y="2628691"/>
            <a:ext cx="8122121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4239" y="3646851"/>
            <a:ext cx="8122121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425152"/>
            <a:ext cx="107823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3" y="2734876"/>
            <a:ext cx="8122121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49866" y="3740300"/>
            <a:ext cx="8734766" cy="871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49866" y="4775281"/>
            <a:ext cx="8734766" cy="871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8394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76672"/>
            <a:ext cx="8352928" cy="610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7662"/>
            <a:ext cx="10258425" cy="616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40552"/>
            <a:ext cx="459372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31191" y="1305678"/>
            <a:ext cx="857070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31191" y="2370804"/>
            <a:ext cx="857070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3425879"/>
            <a:ext cx="459372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31191" y="4491005"/>
            <a:ext cx="857070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31191" y="5556131"/>
            <a:ext cx="857070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3689" y="620688"/>
            <a:ext cx="10848975" cy="5832648"/>
            <a:chOff x="1271464" y="476672"/>
            <a:chExt cx="1084897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76672"/>
              <a:ext cx="1084897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480395"/>
              <a:ext cx="10182225" cy="2828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7022" y="16813"/>
            <a:ext cx="102108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259" y="4989909"/>
            <a:ext cx="10220325" cy="189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62765" y="4941168"/>
            <a:ext cx="10405843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2765" y="5969376"/>
            <a:ext cx="10405843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00808"/>
            <a:ext cx="108680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817136"/>
            <a:ext cx="1008113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