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057525"/>
            <a:ext cx="40386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3704" y="2276872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7338" y="2276872"/>
            <a:ext cx="94259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1505" y="2276872"/>
            <a:ext cx="94259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60496" y="2276872"/>
            <a:ext cx="5965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43704" y="2940063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77338" y="2940063"/>
            <a:ext cx="94259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2784" y="4115720"/>
            <a:ext cx="69497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591844" y="4115720"/>
            <a:ext cx="33286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195879" y="4758815"/>
            <a:ext cx="87578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816080" y="4758815"/>
            <a:ext cx="77740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065251" y="5371765"/>
            <a:ext cx="323866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521505" y="5371765"/>
            <a:ext cx="142995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165733" y="6004811"/>
            <a:ext cx="142995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268760"/>
            <a:ext cx="11525250" cy="5430341"/>
            <a:chOff x="333375" y="1268760"/>
            <a:chExt cx="11525250" cy="54303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5013176"/>
              <a:ext cx="11449050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91944" y="191683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87320" y="1916832"/>
            <a:ext cx="1053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39021" y="2549878"/>
            <a:ext cx="121081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67012" y="3795855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12146" y="3795855"/>
            <a:ext cx="148019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34072" y="5001657"/>
            <a:ext cx="4219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760832"/>
            <a:ext cx="1072641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83829"/>
            <a:ext cx="1072641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016875"/>
            <a:ext cx="1072641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259344"/>
            <a:ext cx="1072641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882341"/>
            <a:ext cx="1072641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