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2887" y="3148012"/>
            <a:ext cx="40862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372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67849" y="1963839"/>
            <a:ext cx="523695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778970" y="1963839"/>
            <a:ext cx="523695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110188" y="1963839"/>
            <a:ext cx="70589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481599" y="1963839"/>
            <a:ext cx="70589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0853010" y="1963839"/>
            <a:ext cx="4747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578380" y="2606934"/>
            <a:ext cx="84521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3655736" y="2606934"/>
            <a:ext cx="84521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5945139" y="2606934"/>
            <a:ext cx="870941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8481599" y="2606934"/>
            <a:ext cx="63873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0802342" y="2606934"/>
            <a:ext cx="76626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1388540" y="3758896"/>
            <a:ext cx="96304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>
          <a:xfrm>
            <a:off x="1489022" y="4351749"/>
            <a:ext cx="1438625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>
          <a:xfrm>
            <a:off x="1489022" y="4954650"/>
            <a:ext cx="1438625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>
          <a:xfrm>
            <a:off x="1489022" y="5567600"/>
            <a:ext cx="1438625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>
          <a:xfrm>
            <a:off x="1489022" y="6180550"/>
            <a:ext cx="1438625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1946976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566049" y="2549951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82277" y="3755754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168572" y="3755754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2872335" y="5564457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2872335" y="6177406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780928"/>
            <a:ext cx="1094521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55440" y="3383829"/>
            <a:ext cx="1094521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516382" y="3986730"/>
            <a:ext cx="145182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677910" y="4609727"/>
            <a:ext cx="2121945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7104112" y="4609727"/>
            <a:ext cx="152303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9768408" y="4609727"/>
            <a:ext cx="152303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2026-01-21T17:10:27Z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