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7" y="2681287"/>
            <a:ext cx="3057525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4864"/>
            <a:ext cx="1148715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683919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99856" y="2683919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553104" y="2683919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488488" y="2683919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03512" y="3140968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295800" y="3140968"/>
            <a:ext cx="17281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256240" y="3140968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670675" y="3140968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579" y="4081289"/>
            <a:ext cx="1847850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133" y="4081289"/>
            <a:ext cx="1847850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9738" y="4081289"/>
            <a:ext cx="36004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5295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2625224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15480" y="310915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5480" y="4033600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15480" y="4505873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415480" y="5450418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375791"/>
            <a:ext cx="11521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179218" y="2375791"/>
            <a:ext cx="102935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556598" y="2838015"/>
            <a:ext cx="170775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819178" y="3796878"/>
            <a:ext cx="174943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704512" y="4286825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704512" y="5229200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3198023"/>
            <a:ext cx="17281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752184" y="3650167"/>
            <a:ext cx="117086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9208" y="4594712"/>
            <a:ext cx="110294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99208" y="5066984"/>
            <a:ext cx="110294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99208" y="5519160"/>
            <a:ext cx="110294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2026-01-21T17:33:16Z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