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1" r:id="rId33"/>
    <p:sldId id="360" r:id="rId34"/>
    <p:sldId id="362" r:id="rId35"/>
    <p:sldId id="363" r:id="rId36"/>
    <p:sldId id="364" r:id="rId37"/>
    <p:sldId id="365" r:id="rId38"/>
    <p:sldId id="366" r:id="rId39"/>
    <p:sldId id="367" r:id="rId40"/>
    <p:sldId id="368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933700"/>
            <a:ext cx="69151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68760"/>
            <a:ext cx="108870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612" y="2060848"/>
            <a:ext cx="10772775" cy="3024932"/>
            <a:chOff x="709612" y="2281237"/>
            <a:chExt cx="10772775" cy="30249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612" y="2281237"/>
              <a:ext cx="10772775" cy="2295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725144"/>
              <a:ext cx="2914650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60848"/>
            <a:ext cx="107537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72816"/>
            <a:ext cx="107251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921722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00808"/>
            <a:ext cx="107823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4850" y="1762768"/>
            <a:ext cx="107823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4850" y="2576683"/>
            <a:ext cx="107823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4850" y="3400649"/>
            <a:ext cx="107823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4850" y="4224612"/>
            <a:ext cx="107823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4850" y="5048578"/>
            <a:ext cx="107823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652462"/>
            <a:ext cx="112109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844824"/>
            <a:ext cx="11334750" cy="3969246"/>
            <a:chOff x="428625" y="1700808"/>
            <a:chExt cx="11334750" cy="39692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700808"/>
              <a:ext cx="113347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12" y="2564904"/>
              <a:ext cx="11229975" cy="3105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836712"/>
            <a:ext cx="113252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16832"/>
            <a:ext cx="112395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836712"/>
            <a:ext cx="1119187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619125"/>
            <a:ext cx="114204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980728"/>
            <a:ext cx="113347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28800"/>
            <a:ext cx="10839450" cy="438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552384" y="3519741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9124"/>
            <a:ext cx="54578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702768"/>
            <a:ext cx="113347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00808"/>
            <a:ext cx="1082992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1978792"/>
            <a:ext cx="54726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2" y="3129191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22941" y="3943107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03328" y="5098668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46934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1512" y="1844824"/>
            <a:ext cx="10848975" cy="3980855"/>
            <a:chOff x="671512" y="1881187"/>
            <a:chExt cx="10848975" cy="39808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512" y="1881187"/>
              <a:ext cx="10848975" cy="3095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157192"/>
              <a:ext cx="7524750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19100" y="1484784"/>
            <a:ext cx="11585873" cy="4811373"/>
            <a:chOff x="419100" y="1340768"/>
            <a:chExt cx="11585873" cy="4811373"/>
          </a:xfrm>
        </p:grpSpPr>
        <p:grpSp>
          <p:nvGrpSpPr>
            <p:cNvPr id="5" name="组合 4"/>
            <p:cNvGrpSpPr/>
            <p:nvPr/>
          </p:nvGrpSpPr>
          <p:grpSpPr>
            <a:xfrm>
              <a:off x="551384" y="1340768"/>
              <a:ext cx="11453589" cy="704850"/>
              <a:chOff x="1343472" y="1412776"/>
              <a:chExt cx="11453589" cy="7048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43472" y="1412776"/>
                <a:ext cx="2514600" cy="7048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19736" y="1412776"/>
                <a:ext cx="9077325" cy="6953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9100" y="2204864"/>
              <a:ext cx="11353800" cy="14859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3723266"/>
              <a:ext cx="10934700" cy="24288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839416" y="4741782"/>
            <a:ext cx="111655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39416" y="5545650"/>
            <a:ext cx="111655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398" y="692696"/>
            <a:ext cx="10763250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5398" y="668495"/>
            <a:ext cx="108352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5398" y="1462315"/>
            <a:ext cx="108352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65398" y="2276232"/>
            <a:ext cx="108352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65398" y="3060003"/>
            <a:ext cx="108352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65398" y="3873920"/>
            <a:ext cx="108352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65398" y="4697884"/>
            <a:ext cx="108352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65398" y="5493678"/>
            <a:ext cx="108352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00808"/>
            <a:ext cx="107251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81187"/>
            <a:ext cx="108108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56792"/>
            <a:ext cx="106965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9137" y="1513142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137" y="2306961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9137" y="3110830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9137" y="3904649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9137" y="4708518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9137" y="5512387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9137" y="1513142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137" y="2306961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9137" y="3110830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9137" y="3904649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9137" y="4708518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9137" y="5512387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829925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001606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271712"/>
            <a:ext cx="10801350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068960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0135" y="3068960"/>
            <a:ext cx="10083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42222" y="3882876"/>
            <a:ext cx="80550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93642" y="3882876"/>
            <a:ext cx="80550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9137" y="1556792"/>
            <a:ext cx="10753725" cy="4666655"/>
            <a:chOff x="719137" y="1728787"/>
            <a:chExt cx="10753725" cy="46666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137" y="1728787"/>
              <a:ext cx="10753725" cy="3400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6862" y="5157192"/>
              <a:ext cx="9906000" cy="1238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855640" y="3079008"/>
            <a:ext cx="861722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19208" y="3861048"/>
            <a:ext cx="10049399" cy="24364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6084" y="44624"/>
            <a:ext cx="10495456" cy="67604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5548189"/>
            <a:ext cx="84969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03169" y="6201332"/>
            <a:ext cx="84969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13812" y="83671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50776"/>
            <a:ext cx="1135380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732267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2026-01-22T14:43:27Z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