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325" y="2676525"/>
            <a:ext cx="318135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844824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1844824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98821" y="1844824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93230" y="1844824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2367338"/>
            <a:ext cx="864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39816" y="2367338"/>
            <a:ext cx="136815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98821" y="2367338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93230" y="2367338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428" y="3256435"/>
            <a:ext cx="1934168" cy="103217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288" y="3256435"/>
            <a:ext cx="1934168" cy="10321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438" y="3256435"/>
            <a:ext cx="1934168" cy="103217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>
          <a:xfrm>
            <a:off x="1542739" y="4768894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542739" y="5261263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542739" y="5733536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542738" y="6215856"/>
            <a:ext cx="1456917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52216" y="1957024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45763" y="2437751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6373" y="2910022"/>
            <a:ext cx="121115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5388" y="2911618"/>
            <a:ext cx="136840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647477" y="3403999"/>
            <a:ext cx="136840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912424" y="4437112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912424" y="4859143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912424" y="5843881"/>
            <a:ext cx="165618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85552" y="1926880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99091" y="1926880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45297" y="1926880"/>
            <a:ext cx="6480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72708" y="2419248"/>
            <a:ext cx="500361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00330" y="2891520"/>
            <a:ext cx="34715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3866211"/>
            <a:ext cx="106734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4348532"/>
            <a:ext cx="106734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4830852"/>
            <a:ext cx="106734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5303125"/>
            <a:ext cx="106734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6" y="5785445"/>
            <a:ext cx="106734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2026-01-21T15:19:49Z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