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3119437"/>
            <a:ext cx="77152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32289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464518"/>
            <a:ext cx="114871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01452"/>
            <a:ext cx="1790700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402035"/>
            <a:ext cx="113061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88840"/>
            <a:ext cx="114490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492896"/>
            <a:ext cx="1148715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2026-01-21T12:59:10Z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