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3009900"/>
            <a:ext cx="36766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598"/>
          <a:stretch/>
        </p:blipFill>
        <p:spPr>
          <a:xfrm>
            <a:off x="1276189" y="548680"/>
            <a:ext cx="9639622" cy="585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561446"/>
            <a:ext cx="10767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4500777"/>
            <a:ext cx="10767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8626" y="5485517"/>
            <a:ext cx="18637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9204" y="2544808"/>
            <a:ext cx="13649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1452" y="3490960"/>
            <a:ext cx="13649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44884" y="4445554"/>
            <a:ext cx="237970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3087" y="5410196"/>
            <a:ext cx="14471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28800"/>
            <a:ext cx="106394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67904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3256" y="2623585"/>
            <a:ext cx="3143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19920" y="3578177"/>
            <a:ext cx="3143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4547526"/>
            <a:ext cx="10382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82704" y="5492072"/>
            <a:ext cx="14216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76872"/>
            <a:ext cx="107632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286920"/>
            <a:ext cx="50215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63943" y="3251382"/>
            <a:ext cx="961368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63943" y="4185878"/>
            <a:ext cx="79764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63942" y="376894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63942" y="4703440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2816"/>
            <a:ext cx="107442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738800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73296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2816"/>
            <a:ext cx="107442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69526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29760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07070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65161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62630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8306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527608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492250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0562" y="2069504"/>
            <a:ext cx="10810875" cy="2718991"/>
            <a:chOff x="690562" y="2595562"/>
            <a:chExt cx="10810875" cy="2718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2595562"/>
              <a:ext cx="108108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581128"/>
              <a:ext cx="9886950" cy="733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74246" y="3037144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4246" y="4107036"/>
            <a:ext cx="994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54387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284984"/>
            <a:ext cx="113157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81000"/>
            <a:ext cx="1063942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81137"/>
            <a:ext cx="106299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9" y="1563382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2520635"/>
            <a:ext cx="850689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3495325"/>
            <a:ext cx="87229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0828" y="4459967"/>
            <a:ext cx="87229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92713" y="5404512"/>
            <a:ext cx="40793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348880"/>
            <a:ext cx="108299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440984"/>
            <a:ext cx="87229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0828" y="3405626"/>
            <a:ext cx="87229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3489" y="4370266"/>
            <a:ext cx="48245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700808"/>
            <a:ext cx="10934700" cy="4551704"/>
            <a:chOff x="628650" y="1870428"/>
            <a:chExt cx="10934700" cy="4551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870428"/>
              <a:ext cx="1079182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3717032"/>
              <a:ext cx="10934700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4611272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0086" y="5537328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0659" y="1658944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337" y="2585000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37" y="3499400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337" y="4403750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3337" y="5318150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60848"/>
            <a:ext cx="107537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0659" y="2030400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337" y="2956456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37" y="3870856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337" y="4775206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006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844824"/>
            <a:ext cx="11296650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72782" y="2766422"/>
            <a:ext cx="3939642" cy="7255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613882" y="3891610"/>
            <a:ext cx="14263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476672"/>
            <a:ext cx="10563919" cy="128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844824"/>
            <a:ext cx="11344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28787"/>
            <a:ext cx="112680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916832"/>
            <a:ext cx="11296650" cy="3611864"/>
            <a:chOff x="447675" y="1340768"/>
            <a:chExt cx="11296650" cy="3611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114432"/>
              <a:ext cx="9972675" cy="838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19536" y="28470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132856"/>
            <a:ext cx="105060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933056"/>
            <a:ext cx="9289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0509" y="4725144"/>
            <a:ext cx="9289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2707" y="4148776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5385" y="5074832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5385" y="5979184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2707" y="3789040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5385" y="4715096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223024"/>
            <a:ext cx="107391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2134" y="4149080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2134" y="5053432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2134" y="5957783"/>
            <a:ext cx="10863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81328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18371" y="281328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789040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92143" y="3789040"/>
            <a:ext cx="7321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640" y="479387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2143" y="4793876"/>
            <a:ext cx="7321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61335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12663" y="261335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4875" y="3618193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6238" y="3618193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48571" y="462958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40012" y="462958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36839" y="4629582"/>
            <a:ext cx="13918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774677" y="5607550"/>
            <a:ext cx="662557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665120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0273" y="4659726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567459"/>
            <a:ext cx="9306039" cy="5723082"/>
            <a:chOff x="1199456" y="476672"/>
            <a:chExt cx="9306039" cy="5723082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476672"/>
              <a:ext cx="7958137" cy="2855962"/>
              <a:chOff x="1199456" y="1556792"/>
              <a:chExt cx="7958137" cy="285596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556792"/>
                <a:ext cx="1762125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0518" y="2564904"/>
                <a:ext cx="7077075" cy="18478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570" y="3351779"/>
              <a:ext cx="9305925" cy="28479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672064" y="1636133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8244" y="2620870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68301" y="4479815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78244" y="5454506"/>
            <a:ext cx="29540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2925"/>
            <a:ext cx="10001250" cy="577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504880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11307" y="2479570"/>
            <a:ext cx="10767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60204" y="4433654"/>
            <a:ext cx="10767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62622" y="5413688"/>
            <a:ext cx="10767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100203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32825" y="1844987"/>
            <a:ext cx="146723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042" y="2829725"/>
            <a:ext cx="24483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5628" y="3804415"/>
            <a:ext cx="56369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16385" y="4759008"/>
            <a:ext cx="23633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2026-01-22T14:39:42Z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