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2938462"/>
            <a:ext cx="660082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88840"/>
            <a:ext cx="113919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85981" y="1772816"/>
            <a:ext cx="11405969" cy="4276768"/>
            <a:chOff x="385981" y="2276475"/>
            <a:chExt cx="11405969" cy="4276768"/>
          </a:xfrm>
        </p:grpSpPr>
        <p:grpSp>
          <p:nvGrpSpPr>
            <p:cNvPr id="4" name="组合 3"/>
            <p:cNvGrpSpPr/>
            <p:nvPr/>
          </p:nvGrpSpPr>
          <p:grpSpPr>
            <a:xfrm>
              <a:off x="385981" y="2276475"/>
              <a:ext cx="11396444" cy="2671936"/>
              <a:chOff x="385981" y="2276475"/>
              <a:chExt cx="11396444" cy="267193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9575" y="2276475"/>
                <a:ext cx="11372850" cy="23050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5981" y="4653136"/>
                <a:ext cx="10658475" cy="2952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0050" y="5029243"/>
              <a:ext cx="11391900" cy="152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067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11312" y="4118936"/>
            <a:ext cx="11245328" cy="309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1312" y="4509120"/>
            <a:ext cx="11245328" cy="309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11312" y="5696528"/>
            <a:ext cx="11245328" cy="309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11312" y="6086712"/>
            <a:ext cx="11245328" cy="309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6767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611312" y="2337707"/>
            <a:ext cx="11245328" cy="309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11312" y="2727891"/>
            <a:ext cx="11245328" cy="309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11312" y="3503316"/>
            <a:ext cx="11245328" cy="309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11312" y="3893500"/>
            <a:ext cx="11245328" cy="309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11312" y="4275337"/>
            <a:ext cx="11245328" cy="309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11312" y="5060810"/>
            <a:ext cx="11245328" cy="309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11312" y="5450994"/>
            <a:ext cx="11245328" cy="309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611312" y="5832831"/>
            <a:ext cx="11245328" cy="309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2026-01-23T00:43:36Z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