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3095625"/>
            <a:ext cx="320040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77600" cy="4819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107855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607312" y="2107855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345299" y="2107855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708552" y="2730853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5376200" y="2730853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9496025" y="2730853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3356482" y="3916558"/>
            <a:ext cx="165939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0216104" y="3916558"/>
            <a:ext cx="798641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4552236" y="4509410"/>
            <a:ext cx="219183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9264352" y="4509410"/>
            <a:ext cx="1809999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>
          <a:xfrm>
            <a:off x="2753581" y="5102262"/>
            <a:ext cx="1110171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>
          <a:xfrm>
            <a:off x="9626653" y="5102262"/>
            <a:ext cx="1869947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>
          <a:xfrm>
            <a:off x="3356482" y="5718303"/>
            <a:ext cx="137136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>
          <a:xfrm>
            <a:off x="8591673" y="5718303"/>
            <a:ext cx="248267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060848"/>
            <a:ext cx="11496675" cy="2943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91744" y="2636912"/>
            <a:ext cx="151216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143672" y="3269958"/>
            <a:ext cx="151216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208797" y="3832665"/>
            <a:ext cx="151216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4208796" y="4484119"/>
            <a:ext cx="3039331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060848"/>
            <a:ext cx="11553825" cy="3552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3236479"/>
            <a:ext cx="770485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207568" y="3839380"/>
            <a:ext cx="280831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659366" y="4442281"/>
            <a:ext cx="143663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8507884" y="4442281"/>
            <a:ext cx="16925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4659366" y="5055230"/>
            <a:ext cx="143663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8507884" y="5055230"/>
            <a:ext cx="16925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844824"/>
            <a:ext cx="11544300" cy="4143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2420888"/>
            <a:ext cx="180020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831968" y="3023789"/>
            <a:ext cx="233604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187740" y="3023789"/>
            <a:ext cx="268041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666737" y="3646788"/>
            <a:ext cx="1108783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415480" y="4847637"/>
            <a:ext cx="144016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415480" y="5460587"/>
            <a:ext cx="144016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2026-01-21T17:35:21Z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